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21388388" cy="3027521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2324"/>
    <a:srgbClr val="F5E3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1"/>
    <p:restoredTop sz="94658"/>
  </p:normalViewPr>
  <p:slideViewPr>
    <p:cSldViewPr snapToGrid="0" snapToObjects="1">
      <p:cViewPr>
        <p:scale>
          <a:sx n="22" d="100"/>
          <a:sy n="22" d="100"/>
        </p:scale>
        <p:origin x="269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476070" marR="0" lvl="1" indent="-2869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952140" marR="0" lvl="2" indent="-5739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428211" marR="0" lvl="3" indent="-8611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904281" marR="0" lvl="4" indent="-11481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7380351" marR="0" lvl="5" indent="-1651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8856421" marR="0" lvl="6" indent="-4520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0332491" marR="0" lvl="7" indent="-7391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1808562" marR="0" lvl="8" indent="-10262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476070" marR="0" lvl="1" indent="-2869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952140" marR="0" lvl="2" indent="-5739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428211" marR="0" lvl="3" indent="-8611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904281" marR="0" lvl="4" indent="-11481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7380351" marR="0" lvl="5" indent="-1651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8856421" marR="0" lvl="6" indent="-4520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0332491" marR="0" lvl="7" indent="-7391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1808562" marR="0" lvl="8" indent="-10262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217738" y="685800"/>
            <a:ext cx="24225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476070" marR="0" lvl="1" indent="-2869" algn="l" rtl="0">
              <a:spcBef>
                <a:spcPts val="0"/>
              </a:spcBef>
              <a:buNone/>
              <a:defRPr sz="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952140" marR="0" lvl="2" indent="-5739" algn="l" rtl="0">
              <a:spcBef>
                <a:spcPts val="0"/>
              </a:spcBef>
              <a:buNone/>
              <a:defRPr sz="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428211" marR="0" lvl="3" indent="-8611" algn="l" rtl="0">
              <a:spcBef>
                <a:spcPts val="0"/>
              </a:spcBef>
              <a:buNone/>
              <a:defRPr sz="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904281" marR="0" lvl="4" indent="-11481" algn="l" rtl="0">
              <a:spcBef>
                <a:spcPts val="0"/>
              </a:spcBef>
              <a:buNone/>
              <a:defRPr sz="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7380351" marR="0" lvl="5" indent="-1651" algn="l" rtl="0">
              <a:spcBef>
                <a:spcPts val="0"/>
              </a:spcBef>
              <a:buNone/>
              <a:defRPr sz="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8856421" marR="0" lvl="6" indent="-4520" algn="l" rtl="0">
              <a:spcBef>
                <a:spcPts val="0"/>
              </a:spcBef>
              <a:buNone/>
              <a:defRPr sz="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0332491" marR="0" lvl="7" indent="-7391" algn="l" rtl="0">
              <a:spcBef>
                <a:spcPts val="0"/>
              </a:spcBef>
              <a:buNone/>
              <a:defRPr sz="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1808562" marR="0" lvl="8" indent="-10262" algn="l" rtl="0">
              <a:spcBef>
                <a:spcPts val="0"/>
              </a:spcBef>
              <a:buNone/>
              <a:defRPr sz="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476070" marR="0" lvl="1" indent="-2869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952140" marR="0" lvl="2" indent="-5739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428211" marR="0" lvl="3" indent="-8611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904281" marR="0" lvl="4" indent="-11481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7380351" marR="0" lvl="5" indent="-1651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8856421" marR="0" lvl="6" indent="-4520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0332491" marR="0" lvl="7" indent="-7391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1808562" marR="0" lvl="8" indent="-10262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B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nl-B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3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B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nl-BE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1604129" y="9404940"/>
            <a:ext cx="18180130" cy="64895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3208258" y="17155956"/>
            <a:ext cx="14971871" cy="77369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2060"/>
              </a:spcBef>
              <a:buClr>
                <a:srgbClr val="888888"/>
              </a:buClr>
              <a:buFont typeface="Arial"/>
              <a:buNone/>
              <a:defRPr sz="10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476070" marR="0" lvl="1" indent="-2869" algn="ctr" rtl="0">
              <a:spcBef>
                <a:spcPts val="1800"/>
              </a:spcBef>
              <a:buClr>
                <a:srgbClr val="888888"/>
              </a:buClr>
              <a:buFont typeface="Arial"/>
              <a:buNone/>
              <a:defRPr sz="9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952140" marR="0" lvl="2" indent="-5739" algn="ctr" rtl="0">
              <a:spcBef>
                <a:spcPts val="1540"/>
              </a:spcBef>
              <a:buClr>
                <a:srgbClr val="888888"/>
              </a:buClr>
              <a:buFont typeface="Arial"/>
              <a:buNone/>
              <a:defRPr sz="7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428211" marR="0" lvl="3" indent="-8611" algn="ctr" rtl="0">
              <a:spcBef>
                <a:spcPts val="1300"/>
              </a:spcBef>
              <a:buClr>
                <a:srgbClr val="888888"/>
              </a:buClr>
              <a:buFont typeface="Arial"/>
              <a:buNone/>
              <a:defRPr sz="6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904281" marR="0" lvl="4" indent="-11481" algn="ctr" rtl="0">
              <a:spcBef>
                <a:spcPts val="1300"/>
              </a:spcBef>
              <a:buClr>
                <a:srgbClr val="888888"/>
              </a:buClr>
              <a:buFont typeface="Arial"/>
              <a:buNone/>
              <a:defRPr sz="6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7380351" marR="0" lvl="5" indent="-1651" algn="ctr" rtl="0">
              <a:spcBef>
                <a:spcPts val="1300"/>
              </a:spcBef>
              <a:buClr>
                <a:srgbClr val="888888"/>
              </a:buClr>
              <a:buFont typeface="Arial"/>
              <a:buNone/>
              <a:defRPr sz="6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8856421" marR="0" lvl="6" indent="-4520" algn="ctr" rtl="0">
              <a:spcBef>
                <a:spcPts val="1300"/>
              </a:spcBef>
              <a:buClr>
                <a:srgbClr val="888888"/>
              </a:buClr>
              <a:buFont typeface="Arial"/>
              <a:buNone/>
              <a:defRPr sz="6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0332491" marR="0" lvl="7" indent="-7391" algn="ctr" rtl="0">
              <a:spcBef>
                <a:spcPts val="1300"/>
              </a:spcBef>
              <a:buClr>
                <a:srgbClr val="888888"/>
              </a:buClr>
              <a:buFont typeface="Arial"/>
              <a:buNone/>
              <a:defRPr sz="6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1808562" marR="0" lvl="8" indent="-10262" algn="ctr" rtl="0">
              <a:spcBef>
                <a:spcPts val="1300"/>
              </a:spcBef>
              <a:buClr>
                <a:srgbClr val="888888"/>
              </a:buClr>
              <a:buFont typeface="Arial"/>
              <a:buNone/>
              <a:defRPr sz="6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1069419" y="28060637"/>
            <a:ext cx="4990623" cy="16118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3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476070" marR="0" lvl="1" indent="-2869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952140" marR="0" lvl="2" indent="-5739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428211" marR="0" lvl="3" indent="-8611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904281" marR="0" lvl="4" indent="-11481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7380351" marR="0" lvl="5" indent="-1651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8856421" marR="0" lvl="6" indent="-4520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0332491" marR="0" lvl="7" indent="-7391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1808562" marR="0" lvl="8" indent="-10262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7307699" y="28060637"/>
            <a:ext cx="6772989" cy="16118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3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476070" marR="0" lvl="1" indent="-2869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952140" marR="0" lvl="2" indent="-5739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428211" marR="0" lvl="3" indent="-8611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904281" marR="0" lvl="4" indent="-11481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7380351" marR="0" lvl="5" indent="-1651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8856421" marR="0" lvl="6" indent="-4520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0332491" marR="0" lvl="7" indent="-7391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1808562" marR="0" lvl="8" indent="-10262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15328345" y="28060637"/>
            <a:ext cx="4990623" cy="1611874"/>
          </a:xfrm>
          <a:prstGeom prst="rect">
            <a:avLst/>
          </a:prstGeom>
          <a:noFill/>
          <a:ln>
            <a:noFill/>
          </a:ln>
        </p:spPr>
        <p:txBody>
          <a:bodyPr lIns="295200" tIns="147600" rIns="295200" bIns="1476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BE" sz="3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nl-BE" sz="3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el en verticale teks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1069420" y="1212412"/>
            <a:ext cx="19249548" cy="50458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704073" y="7429566"/>
            <a:ext cx="19980241" cy="192495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107053" marR="0" lvl="0" indent="-453002" algn="l" rtl="0">
              <a:spcBef>
                <a:spcPts val="2060"/>
              </a:spcBef>
              <a:buClr>
                <a:schemeClr val="dk1"/>
              </a:buClr>
              <a:buSzPct val="100000"/>
              <a:buFont typeface="Arial"/>
              <a:buChar char="•"/>
              <a:defRPr sz="10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398614" marR="0" lvl="1" indent="-353914" algn="l" rtl="0">
              <a:spcBef>
                <a:spcPts val="1800"/>
              </a:spcBef>
              <a:buClr>
                <a:schemeClr val="dk1"/>
              </a:buClr>
              <a:buSzPct val="100000"/>
              <a:buFont typeface="Arial"/>
              <a:buChar char="–"/>
              <a:defRPr sz="9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690176" marR="0" lvl="2" indent="-254825" algn="l" rtl="0">
              <a:spcBef>
                <a:spcPts val="1540"/>
              </a:spcBef>
              <a:buClr>
                <a:schemeClr val="dk1"/>
              </a:buClr>
              <a:buSzPct val="100000"/>
              <a:buFont typeface="Arial"/>
              <a:buChar char="•"/>
              <a:defRPr sz="7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166246" marR="0" lvl="3" indent="-333895" algn="l" rtl="0">
              <a:spcBef>
                <a:spcPts val="1300"/>
              </a:spcBef>
              <a:buClr>
                <a:schemeClr val="dk1"/>
              </a:buClr>
              <a:buSzPct val="100000"/>
              <a:buFont typeface="Arial"/>
              <a:buChar char="–"/>
              <a:defRPr sz="6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6642316" marR="0" lvl="4" indent="-336766" algn="l" rtl="0">
              <a:spcBef>
                <a:spcPts val="1300"/>
              </a:spcBef>
              <a:buClr>
                <a:schemeClr val="dk1"/>
              </a:buClr>
              <a:buSzPct val="100000"/>
              <a:buFont typeface="Arial"/>
              <a:buChar char="»"/>
              <a:defRPr sz="6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8118386" marR="0" lvl="5" indent="-326935" algn="l" rtl="0">
              <a:spcBef>
                <a:spcPts val="1300"/>
              </a:spcBef>
              <a:buClr>
                <a:schemeClr val="dk1"/>
              </a:buClr>
              <a:buSzPct val="100000"/>
              <a:buFont typeface="Arial"/>
              <a:buChar char="•"/>
              <a:defRPr sz="6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594456" marR="0" lvl="6" indent="-329806" algn="l" rtl="0">
              <a:spcBef>
                <a:spcPts val="1300"/>
              </a:spcBef>
              <a:buClr>
                <a:schemeClr val="dk1"/>
              </a:buClr>
              <a:buSzPct val="100000"/>
              <a:buFont typeface="Arial"/>
              <a:buChar char="•"/>
              <a:defRPr sz="6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1070527" marR="0" lvl="7" indent="-332677" algn="l" rtl="0">
              <a:spcBef>
                <a:spcPts val="1300"/>
              </a:spcBef>
              <a:buClr>
                <a:schemeClr val="dk1"/>
              </a:buClr>
              <a:buSzPct val="100000"/>
              <a:buFont typeface="Arial"/>
              <a:buChar char="•"/>
              <a:defRPr sz="6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2546597" marR="0" lvl="8" indent="-335546" algn="l" rtl="0">
              <a:spcBef>
                <a:spcPts val="1300"/>
              </a:spcBef>
              <a:buClr>
                <a:schemeClr val="dk1"/>
              </a:buClr>
              <a:buSzPct val="100000"/>
              <a:buFont typeface="Arial"/>
              <a:buChar char="•"/>
              <a:defRPr sz="6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1069419" y="28060637"/>
            <a:ext cx="4990623" cy="16118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3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476070" marR="0" lvl="1" indent="-2869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952140" marR="0" lvl="2" indent="-5739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428211" marR="0" lvl="3" indent="-8611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904281" marR="0" lvl="4" indent="-11481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7380351" marR="0" lvl="5" indent="-1651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8856421" marR="0" lvl="6" indent="-4520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0332491" marR="0" lvl="7" indent="-7391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1808562" marR="0" lvl="8" indent="-10262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7307699" y="28060637"/>
            <a:ext cx="6772989" cy="16118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3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476070" marR="0" lvl="1" indent="-2869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952140" marR="0" lvl="2" indent="-5739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428211" marR="0" lvl="3" indent="-8611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904281" marR="0" lvl="4" indent="-11481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7380351" marR="0" lvl="5" indent="-1651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8856421" marR="0" lvl="6" indent="-4520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0332491" marR="0" lvl="7" indent="-7391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1808562" marR="0" lvl="8" indent="-10262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15328345" y="28060637"/>
            <a:ext cx="4990623" cy="1611874"/>
          </a:xfrm>
          <a:prstGeom prst="rect">
            <a:avLst/>
          </a:prstGeom>
          <a:noFill/>
          <a:ln>
            <a:noFill/>
          </a:ln>
        </p:spPr>
        <p:txBody>
          <a:bodyPr lIns="295200" tIns="147600" rIns="295200" bIns="1476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BE" sz="3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nl-BE" sz="3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e titel en teks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996753" y="11722243"/>
            <a:ext cx="25832044" cy="48123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-4806257" y="7088092"/>
            <a:ext cx="25832044" cy="140806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107053" marR="0" lvl="0" indent="-453002" algn="l" rtl="0">
              <a:spcBef>
                <a:spcPts val="2060"/>
              </a:spcBef>
              <a:buClr>
                <a:schemeClr val="dk1"/>
              </a:buClr>
              <a:buSzPct val="100000"/>
              <a:buFont typeface="Arial"/>
              <a:buChar char="•"/>
              <a:defRPr sz="10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398614" marR="0" lvl="1" indent="-353914" algn="l" rtl="0">
              <a:spcBef>
                <a:spcPts val="1800"/>
              </a:spcBef>
              <a:buClr>
                <a:schemeClr val="dk1"/>
              </a:buClr>
              <a:buSzPct val="100000"/>
              <a:buFont typeface="Arial"/>
              <a:buChar char="–"/>
              <a:defRPr sz="9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690176" marR="0" lvl="2" indent="-254825" algn="l" rtl="0">
              <a:spcBef>
                <a:spcPts val="1540"/>
              </a:spcBef>
              <a:buClr>
                <a:schemeClr val="dk1"/>
              </a:buClr>
              <a:buSzPct val="100000"/>
              <a:buFont typeface="Arial"/>
              <a:buChar char="•"/>
              <a:defRPr sz="7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166246" marR="0" lvl="3" indent="-333895" algn="l" rtl="0">
              <a:spcBef>
                <a:spcPts val="1300"/>
              </a:spcBef>
              <a:buClr>
                <a:schemeClr val="dk1"/>
              </a:buClr>
              <a:buSzPct val="100000"/>
              <a:buFont typeface="Arial"/>
              <a:buChar char="–"/>
              <a:defRPr sz="6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6642316" marR="0" lvl="4" indent="-336766" algn="l" rtl="0">
              <a:spcBef>
                <a:spcPts val="1300"/>
              </a:spcBef>
              <a:buClr>
                <a:schemeClr val="dk1"/>
              </a:buClr>
              <a:buSzPct val="100000"/>
              <a:buFont typeface="Arial"/>
              <a:buChar char="»"/>
              <a:defRPr sz="6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8118386" marR="0" lvl="5" indent="-326935" algn="l" rtl="0">
              <a:spcBef>
                <a:spcPts val="1300"/>
              </a:spcBef>
              <a:buClr>
                <a:schemeClr val="dk1"/>
              </a:buClr>
              <a:buSzPct val="100000"/>
              <a:buFont typeface="Arial"/>
              <a:buChar char="•"/>
              <a:defRPr sz="6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594456" marR="0" lvl="6" indent="-329806" algn="l" rtl="0">
              <a:spcBef>
                <a:spcPts val="1300"/>
              </a:spcBef>
              <a:buClr>
                <a:schemeClr val="dk1"/>
              </a:buClr>
              <a:buSzPct val="100000"/>
              <a:buFont typeface="Arial"/>
              <a:buChar char="•"/>
              <a:defRPr sz="6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1070527" marR="0" lvl="7" indent="-332677" algn="l" rtl="0">
              <a:spcBef>
                <a:spcPts val="1300"/>
              </a:spcBef>
              <a:buClr>
                <a:schemeClr val="dk1"/>
              </a:buClr>
              <a:buSzPct val="100000"/>
              <a:buFont typeface="Arial"/>
              <a:buChar char="•"/>
              <a:defRPr sz="6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2546597" marR="0" lvl="8" indent="-335546" algn="l" rtl="0">
              <a:spcBef>
                <a:spcPts val="1300"/>
              </a:spcBef>
              <a:buClr>
                <a:schemeClr val="dk1"/>
              </a:buClr>
              <a:buSzPct val="100000"/>
              <a:buFont typeface="Arial"/>
              <a:buChar char="•"/>
              <a:defRPr sz="6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1069419" y="28060637"/>
            <a:ext cx="4990623" cy="16118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3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476070" marR="0" lvl="1" indent="-2869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952140" marR="0" lvl="2" indent="-5739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428211" marR="0" lvl="3" indent="-8611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904281" marR="0" lvl="4" indent="-11481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7380351" marR="0" lvl="5" indent="-1651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8856421" marR="0" lvl="6" indent="-4520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0332491" marR="0" lvl="7" indent="-7391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1808562" marR="0" lvl="8" indent="-10262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7307699" y="28060637"/>
            <a:ext cx="6772989" cy="16118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3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476070" marR="0" lvl="1" indent="-2869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952140" marR="0" lvl="2" indent="-5739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428211" marR="0" lvl="3" indent="-8611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904281" marR="0" lvl="4" indent="-11481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7380351" marR="0" lvl="5" indent="-1651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8856421" marR="0" lvl="6" indent="-4520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0332491" marR="0" lvl="7" indent="-7391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1808562" marR="0" lvl="8" indent="-10262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15328345" y="28060637"/>
            <a:ext cx="4990623" cy="1611874"/>
          </a:xfrm>
          <a:prstGeom prst="rect">
            <a:avLst/>
          </a:prstGeom>
          <a:noFill/>
          <a:ln>
            <a:noFill/>
          </a:ln>
        </p:spPr>
        <p:txBody>
          <a:bodyPr lIns="295200" tIns="147600" rIns="295200" bIns="1476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BE" sz="3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nl-BE" sz="3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1069420" y="1212412"/>
            <a:ext cx="19249548" cy="50458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1069420" y="7064220"/>
            <a:ext cx="19249548" cy="199802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107053" marR="0" lvl="0" indent="-453002" algn="l" rtl="0">
              <a:spcBef>
                <a:spcPts val="2060"/>
              </a:spcBef>
              <a:buClr>
                <a:schemeClr val="dk1"/>
              </a:buClr>
              <a:buSzPct val="100000"/>
              <a:buFont typeface="Arial"/>
              <a:buChar char="•"/>
              <a:defRPr sz="10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398614" marR="0" lvl="1" indent="-353914" algn="l" rtl="0">
              <a:spcBef>
                <a:spcPts val="1800"/>
              </a:spcBef>
              <a:buClr>
                <a:schemeClr val="dk1"/>
              </a:buClr>
              <a:buSzPct val="100000"/>
              <a:buFont typeface="Arial"/>
              <a:buChar char="–"/>
              <a:defRPr sz="9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690176" marR="0" lvl="2" indent="-254825" algn="l" rtl="0">
              <a:spcBef>
                <a:spcPts val="1540"/>
              </a:spcBef>
              <a:buClr>
                <a:schemeClr val="dk1"/>
              </a:buClr>
              <a:buSzPct val="100000"/>
              <a:buFont typeface="Arial"/>
              <a:buChar char="•"/>
              <a:defRPr sz="7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166246" marR="0" lvl="3" indent="-333895" algn="l" rtl="0">
              <a:spcBef>
                <a:spcPts val="1300"/>
              </a:spcBef>
              <a:buClr>
                <a:schemeClr val="dk1"/>
              </a:buClr>
              <a:buSzPct val="100000"/>
              <a:buFont typeface="Arial"/>
              <a:buChar char="–"/>
              <a:defRPr sz="6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6642316" marR="0" lvl="4" indent="-336766" algn="l" rtl="0">
              <a:spcBef>
                <a:spcPts val="1300"/>
              </a:spcBef>
              <a:buClr>
                <a:schemeClr val="dk1"/>
              </a:buClr>
              <a:buSzPct val="100000"/>
              <a:buFont typeface="Arial"/>
              <a:buChar char="»"/>
              <a:defRPr sz="6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8118386" marR="0" lvl="5" indent="-326935" algn="l" rtl="0">
              <a:spcBef>
                <a:spcPts val="1300"/>
              </a:spcBef>
              <a:buClr>
                <a:schemeClr val="dk1"/>
              </a:buClr>
              <a:buSzPct val="100000"/>
              <a:buFont typeface="Arial"/>
              <a:buChar char="•"/>
              <a:defRPr sz="6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594456" marR="0" lvl="6" indent="-329806" algn="l" rtl="0">
              <a:spcBef>
                <a:spcPts val="1300"/>
              </a:spcBef>
              <a:buClr>
                <a:schemeClr val="dk1"/>
              </a:buClr>
              <a:buSzPct val="100000"/>
              <a:buFont typeface="Arial"/>
              <a:buChar char="•"/>
              <a:defRPr sz="6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1070527" marR="0" lvl="7" indent="-332677" algn="l" rtl="0">
              <a:spcBef>
                <a:spcPts val="1300"/>
              </a:spcBef>
              <a:buClr>
                <a:schemeClr val="dk1"/>
              </a:buClr>
              <a:buSzPct val="100000"/>
              <a:buFont typeface="Arial"/>
              <a:buChar char="•"/>
              <a:defRPr sz="6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2546597" marR="0" lvl="8" indent="-335546" algn="l" rtl="0">
              <a:spcBef>
                <a:spcPts val="1300"/>
              </a:spcBef>
              <a:buClr>
                <a:schemeClr val="dk1"/>
              </a:buClr>
              <a:buSzPct val="100000"/>
              <a:buFont typeface="Arial"/>
              <a:buChar char="•"/>
              <a:defRPr sz="6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1069419" y="28060637"/>
            <a:ext cx="4990623" cy="16118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3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476070" marR="0" lvl="1" indent="-2869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952140" marR="0" lvl="2" indent="-5739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428211" marR="0" lvl="3" indent="-8611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904281" marR="0" lvl="4" indent="-11481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7380351" marR="0" lvl="5" indent="-1651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8856421" marR="0" lvl="6" indent="-4520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0332491" marR="0" lvl="7" indent="-7391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1808562" marR="0" lvl="8" indent="-10262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7307699" y="28060637"/>
            <a:ext cx="6772989" cy="16118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3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476070" marR="0" lvl="1" indent="-2869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952140" marR="0" lvl="2" indent="-5739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428211" marR="0" lvl="3" indent="-8611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904281" marR="0" lvl="4" indent="-11481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7380351" marR="0" lvl="5" indent="-1651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8856421" marR="0" lvl="6" indent="-4520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0332491" marR="0" lvl="7" indent="-7391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1808562" marR="0" lvl="8" indent="-10262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15328345" y="28060637"/>
            <a:ext cx="4990623" cy="1611874"/>
          </a:xfrm>
          <a:prstGeom prst="rect">
            <a:avLst/>
          </a:prstGeom>
          <a:noFill/>
          <a:ln>
            <a:noFill/>
          </a:ln>
        </p:spPr>
        <p:txBody>
          <a:bodyPr lIns="295200" tIns="147600" rIns="295200" bIns="1476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BE" sz="3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nl-BE" sz="3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ekop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1689534" y="19454629"/>
            <a:ext cx="18180130" cy="601299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1689534" y="12831928"/>
            <a:ext cx="18180130" cy="662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300"/>
              </a:spcBef>
              <a:buClr>
                <a:srgbClr val="888888"/>
              </a:buClr>
              <a:buFont typeface="Arial"/>
              <a:buNone/>
              <a:defRPr sz="6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476070" marR="0" lvl="1" indent="-2869" algn="l" rtl="0">
              <a:spcBef>
                <a:spcPts val="1160"/>
              </a:spcBef>
              <a:buClr>
                <a:srgbClr val="888888"/>
              </a:buClr>
              <a:buFont typeface="Arial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952140" marR="0" lvl="2" indent="-5739" algn="l" rtl="0">
              <a:spcBef>
                <a:spcPts val="1040"/>
              </a:spcBef>
              <a:buClr>
                <a:srgbClr val="888888"/>
              </a:buClr>
              <a:buFont typeface="Arial"/>
              <a:buNone/>
              <a:defRPr sz="5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428211" marR="0" lvl="3" indent="-8611" algn="l" rtl="0">
              <a:spcBef>
                <a:spcPts val="900"/>
              </a:spcBef>
              <a:buClr>
                <a:srgbClr val="888888"/>
              </a:buClr>
              <a:buFont typeface="Arial"/>
              <a:buNone/>
              <a:defRPr sz="4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904281" marR="0" lvl="4" indent="-11481" algn="l" rtl="0">
              <a:spcBef>
                <a:spcPts val="900"/>
              </a:spcBef>
              <a:buClr>
                <a:srgbClr val="888888"/>
              </a:buClr>
              <a:buFont typeface="Arial"/>
              <a:buNone/>
              <a:defRPr sz="4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7380351" marR="0" lvl="5" indent="-1651" algn="l" rtl="0">
              <a:spcBef>
                <a:spcPts val="900"/>
              </a:spcBef>
              <a:buClr>
                <a:srgbClr val="888888"/>
              </a:buClr>
              <a:buFont typeface="Arial"/>
              <a:buNone/>
              <a:defRPr sz="4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8856421" marR="0" lvl="6" indent="-4520" algn="l" rtl="0">
              <a:spcBef>
                <a:spcPts val="900"/>
              </a:spcBef>
              <a:buClr>
                <a:srgbClr val="888888"/>
              </a:buClr>
              <a:buFont typeface="Arial"/>
              <a:buNone/>
              <a:defRPr sz="4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0332491" marR="0" lvl="7" indent="-7391" algn="l" rtl="0">
              <a:spcBef>
                <a:spcPts val="900"/>
              </a:spcBef>
              <a:buClr>
                <a:srgbClr val="888888"/>
              </a:buClr>
              <a:buFont typeface="Arial"/>
              <a:buNone/>
              <a:defRPr sz="4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1808562" marR="0" lvl="8" indent="-10262" algn="l" rtl="0">
              <a:spcBef>
                <a:spcPts val="900"/>
              </a:spcBef>
              <a:buClr>
                <a:srgbClr val="888888"/>
              </a:buClr>
              <a:buFont typeface="Arial"/>
              <a:buNone/>
              <a:defRPr sz="4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1069419" y="28060637"/>
            <a:ext cx="4990623" cy="16118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3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476070" marR="0" lvl="1" indent="-2869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952140" marR="0" lvl="2" indent="-5739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428211" marR="0" lvl="3" indent="-8611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904281" marR="0" lvl="4" indent="-11481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7380351" marR="0" lvl="5" indent="-1651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8856421" marR="0" lvl="6" indent="-4520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0332491" marR="0" lvl="7" indent="-7391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1808562" marR="0" lvl="8" indent="-10262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7307699" y="28060637"/>
            <a:ext cx="6772989" cy="16118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3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476070" marR="0" lvl="1" indent="-2869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952140" marR="0" lvl="2" indent="-5739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428211" marR="0" lvl="3" indent="-8611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904281" marR="0" lvl="4" indent="-11481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7380351" marR="0" lvl="5" indent="-1651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8856421" marR="0" lvl="6" indent="-4520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0332491" marR="0" lvl="7" indent="-7391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1808562" marR="0" lvl="8" indent="-10262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15328345" y="28060637"/>
            <a:ext cx="4990623" cy="1611874"/>
          </a:xfrm>
          <a:prstGeom prst="rect">
            <a:avLst/>
          </a:prstGeom>
          <a:noFill/>
          <a:ln>
            <a:noFill/>
          </a:ln>
        </p:spPr>
        <p:txBody>
          <a:bodyPr lIns="295200" tIns="147600" rIns="295200" bIns="1476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BE" sz="3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nl-BE" sz="3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ee objecte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1069420" y="1212412"/>
            <a:ext cx="19249548" cy="50458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1069420" y="7064220"/>
            <a:ext cx="9446537" cy="199802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107053" marR="0" lvl="0" indent="-535553" algn="l" rtl="0">
              <a:spcBef>
                <a:spcPts val="1800"/>
              </a:spcBef>
              <a:buClr>
                <a:schemeClr val="dk1"/>
              </a:buClr>
              <a:buSzPct val="100000"/>
              <a:buFont typeface="Arial"/>
              <a:buChar char="•"/>
              <a:defRPr sz="9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398614" marR="0" lvl="1" indent="-436464" algn="l" rtl="0">
              <a:spcBef>
                <a:spcPts val="1540"/>
              </a:spcBef>
              <a:buClr>
                <a:schemeClr val="dk1"/>
              </a:buClr>
              <a:buSzPct val="100000"/>
              <a:buFont typeface="Arial"/>
              <a:buChar char="–"/>
              <a:defRPr sz="7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690176" marR="0" lvl="2" indent="-331025" algn="l" rtl="0">
              <a:spcBef>
                <a:spcPts val="1300"/>
              </a:spcBef>
              <a:buClr>
                <a:schemeClr val="dk1"/>
              </a:buClr>
              <a:buSzPct val="100000"/>
              <a:buFont typeface="Arial"/>
              <a:buChar char="•"/>
              <a:defRPr sz="6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166246" marR="0" lvl="3" indent="-378345" algn="l" rtl="0">
              <a:spcBef>
                <a:spcPts val="1160"/>
              </a:spcBef>
              <a:buClr>
                <a:schemeClr val="dk1"/>
              </a:buClr>
              <a:buSzPct val="100000"/>
              <a:buFont typeface="Arial"/>
              <a:buChar char="–"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6642316" marR="0" lvl="4" indent="-381216" algn="l" rtl="0">
              <a:spcBef>
                <a:spcPts val="1160"/>
              </a:spcBef>
              <a:buClr>
                <a:schemeClr val="dk1"/>
              </a:buClr>
              <a:buSzPct val="100000"/>
              <a:buFont typeface="Arial"/>
              <a:buChar char="»"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8118386" marR="0" lvl="5" indent="-371385" algn="l" rtl="0">
              <a:spcBef>
                <a:spcPts val="1160"/>
              </a:spcBef>
              <a:buClr>
                <a:schemeClr val="dk1"/>
              </a:buClr>
              <a:buSzPct val="100000"/>
              <a:buFont typeface="Arial"/>
              <a:buChar char="•"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594456" marR="0" lvl="6" indent="-374256" algn="l" rtl="0">
              <a:spcBef>
                <a:spcPts val="1160"/>
              </a:spcBef>
              <a:buClr>
                <a:schemeClr val="dk1"/>
              </a:buClr>
              <a:buSzPct val="100000"/>
              <a:buFont typeface="Arial"/>
              <a:buChar char="•"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1070527" marR="0" lvl="7" indent="-377127" algn="l" rtl="0">
              <a:spcBef>
                <a:spcPts val="1160"/>
              </a:spcBef>
              <a:buClr>
                <a:schemeClr val="dk1"/>
              </a:buClr>
              <a:buSzPct val="100000"/>
              <a:buFont typeface="Arial"/>
              <a:buChar char="•"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2546597" marR="0" lvl="8" indent="-379996" algn="l" rtl="0">
              <a:spcBef>
                <a:spcPts val="1160"/>
              </a:spcBef>
              <a:buClr>
                <a:schemeClr val="dk1"/>
              </a:buClr>
              <a:buSzPct val="100000"/>
              <a:buFont typeface="Arial"/>
              <a:buChar char="•"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10872429" y="7064220"/>
            <a:ext cx="9446537" cy="199802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107053" marR="0" lvl="0" indent="-535553" algn="l" rtl="0">
              <a:spcBef>
                <a:spcPts val="1800"/>
              </a:spcBef>
              <a:buClr>
                <a:schemeClr val="dk1"/>
              </a:buClr>
              <a:buSzPct val="100000"/>
              <a:buFont typeface="Arial"/>
              <a:buChar char="•"/>
              <a:defRPr sz="9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398614" marR="0" lvl="1" indent="-436464" algn="l" rtl="0">
              <a:spcBef>
                <a:spcPts val="1540"/>
              </a:spcBef>
              <a:buClr>
                <a:schemeClr val="dk1"/>
              </a:buClr>
              <a:buSzPct val="100000"/>
              <a:buFont typeface="Arial"/>
              <a:buChar char="–"/>
              <a:defRPr sz="7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690176" marR="0" lvl="2" indent="-331025" algn="l" rtl="0">
              <a:spcBef>
                <a:spcPts val="1300"/>
              </a:spcBef>
              <a:buClr>
                <a:schemeClr val="dk1"/>
              </a:buClr>
              <a:buSzPct val="100000"/>
              <a:buFont typeface="Arial"/>
              <a:buChar char="•"/>
              <a:defRPr sz="6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166246" marR="0" lvl="3" indent="-378345" algn="l" rtl="0">
              <a:spcBef>
                <a:spcPts val="1160"/>
              </a:spcBef>
              <a:buClr>
                <a:schemeClr val="dk1"/>
              </a:buClr>
              <a:buSzPct val="100000"/>
              <a:buFont typeface="Arial"/>
              <a:buChar char="–"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6642316" marR="0" lvl="4" indent="-381216" algn="l" rtl="0">
              <a:spcBef>
                <a:spcPts val="1160"/>
              </a:spcBef>
              <a:buClr>
                <a:schemeClr val="dk1"/>
              </a:buClr>
              <a:buSzPct val="100000"/>
              <a:buFont typeface="Arial"/>
              <a:buChar char="»"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8118386" marR="0" lvl="5" indent="-371385" algn="l" rtl="0">
              <a:spcBef>
                <a:spcPts val="1160"/>
              </a:spcBef>
              <a:buClr>
                <a:schemeClr val="dk1"/>
              </a:buClr>
              <a:buSzPct val="100000"/>
              <a:buFont typeface="Arial"/>
              <a:buChar char="•"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594456" marR="0" lvl="6" indent="-374256" algn="l" rtl="0">
              <a:spcBef>
                <a:spcPts val="1160"/>
              </a:spcBef>
              <a:buClr>
                <a:schemeClr val="dk1"/>
              </a:buClr>
              <a:buSzPct val="100000"/>
              <a:buFont typeface="Arial"/>
              <a:buChar char="•"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1070527" marR="0" lvl="7" indent="-377127" algn="l" rtl="0">
              <a:spcBef>
                <a:spcPts val="1160"/>
              </a:spcBef>
              <a:buClr>
                <a:schemeClr val="dk1"/>
              </a:buClr>
              <a:buSzPct val="100000"/>
              <a:buFont typeface="Arial"/>
              <a:buChar char="•"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2546597" marR="0" lvl="8" indent="-379996" algn="l" rtl="0">
              <a:spcBef>
                <a:spcPts val="1160"/>
              </a:spcBef>
              <a:buClr>
                <a:schemeClr val="dk1"/>
              </a:buClr>
              <a:buSzPct val="100000"/>
              <a:buFont typeface="Arial"/>
              <a:buChar char="•"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1069419" y="28060637"/>
            <a:ext cx="4990623" cy="16118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3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476070" marR="0" lvl="1" indent="-2869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952140" marR="0" lvl="2" indent="-5739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428211" marR="0" lvl="3" indent="-8611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904281" marR="0" lvl="4" indent="-11481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7380351" marR="0" lvl="5" indent="-1651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8856421" marR="0" lvl="6" indent="-4520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0332491" marR="0" lvl="7" indent="-7391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1808562" marR="0" lvl="8" indent="-10262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7307699" y="28060637"/>
            <a:ext cx="6772989" cy="16118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3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476070" marR="0" lvl="1" indent="-2869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952140" marR="0" lvl="2" indent="-5739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428211" marR="0" lvl="3" indent="-8611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904281" marR="0" lvl="4" indent="-11481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7380351" marR="0" lvl="5" indent="-1651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8856421" marR="0" lvl="6" indent="-4520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0332491" marR="0" lvl="7" indent="-7391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1808562" marR="0" lvl="8" indent="-10262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15328345" y="28060637"/>
            <a:ext cx="4990623" cy="1611874"/>
          </a:xfrm>
          <a:prstGeom prst="rect">
            <a:avLst/>
          </a:prstGeom>
          <a:noFill/>
          <a:ln>
            <a:noFill/>
          </a:ln>
        </p:spPr>
        <p:txBody>
          <a:bodyPr lIns="295200" tIns="147600" rIns="295200" bIns="1476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BE" sz="3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nl-BE" sz="3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gelijking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1069420" y="1212412"/>
            <a:ext cx="19249548" cy="50458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1069420" y="6776885"/>
            <a:ext cx="9450252" cy="28242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540"/>
              </a:spcBef>
              <a:buClr>
                <a:schemeClr val="dk1"/>
              </a:buClr>
              <a:buFont typeface="Arial"/>
              <a:buNone/>
              <a:defRPr sz="7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476070" marR="0" lvl="1" indent="-2869" algn="l" rtl="0">
              <a:spcBef>
                <a:spcPts val="1300"/>
              </a:spcBef>
              <a:buClr>
                <a:schemeClr val="dk1"/>
              </a:buClr>
              <a:buFont typeface="Arial"/>
              <a:buNone/>
              <a:defRPr sz="6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952140" marR="0" lvl="2" indent="-5739" algn="l" rtl="0">
              <a:spcBef>
                <a:spcPts val="1160"/>
              </a:spcBef>
              <a:buClr>
                <a:schemeClr val="dk1"/>
              </a:buClr>
              <a:buFont typeface="Arial"/>
              <a:buNone/>
              <a:defRPr sz="5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428211" marR="0" lvl="3" indent="-8611" algn="l" rtl="0">
              <a:spcBef>
                <a:spcPts val="1040"/>
              </a:spcBef>
              <a:buClr>
                <a:schemeClr val="dk1"/>
              </a:buClr>
              <a:buFont typeface="Arial"/>
              <a:buNone/>
              <a:defRPr sz="5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904281" marR="0" lvl="4" indent="-11481" algn="l" rtl="0">
              <a:spcBef>
                <a:spcPts val="1040"/>
              </a:spcBef>
              <a:buClr>
                <a:schemeClr val="dk1"/>
              </a:buClr>
              <a:buFont typeface="Arial"/>
              <a:buNone/>
              <a:defRPr sz="5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7380351" marR="0" lvl="5" indent="-1651" algn="l" rtl="0">
              <a:spcBef>
                <a:spcPts val="1040"/>
              </a:spcBef>
              <a:buClr>
                <a:schemeClr val="dk1"/>
              </a:buClr>
              <a:buFont typeface="Arial"/>
              <a:buNone/>
              <a:defRPr sz="5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8856421" marR="0" lvl="6" indent="-4520" algn="l" rtl="0">
              <a:spcBef>
                <a:spcPts val="1040"/>
              </a:spcBef>
              <a:buClr>
                <a:schemeClr val="dk1"/>
              </a:buClr>
              <a:buFont typeface="Arial"/>
              <a:buNone/>
              <a:defRPr sz="5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0332491" marR="0" lvl="7" indent="-7391" algn="l" rtl="0">
              <a:spcBef>
                <a:spcPts val="1040"/>
              </a:spcBef>
              <a:buClr>
                <a:schemeClr val="dk1"/>
              </a:buClr>
              <a:buFont typeface="Arial"/>
              <a:buNone/>
              <a:defRPr sz="5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1808562" marR="0" lvl="8" indent="-10262" algn="l" rtl="0">
              <a:spcBef>
                <a:spcPts val="1040"/>
              </a:spcBef>
              <a:buClr>
                <a:schemeClr val="dk1"/>
              </a:buClr>
              <a:buFont typeface="Arial"/>
              <a:buNone/>
              <a:defRPr sz="5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1069420" y="9601165"/>
            <a:ext cx="9450252" cy="174432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107053" marR="0" lvl="0" indent="-618103" algn="l" rtl="0">
              <a:spcBef>
                <a:spcPts val="1540"/>
              </a:spcBef>
              <a:buClr>
                <a:schemeClr val="dk1"/>
              </a:buClr>
              <a:buSzPct val="100000"/>
              <a:buFont typeface="Arial"/>
              <a:buChar char="•"/>
              <a:defRPr sz="7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398614" marR="0" lvl="1" indent="-512664" algn="l" rtl="0">
              <a:spcBef>
                <a:spcPts val="1300"/>
              </a:spcBef>
              <a:buClr>
                <a:schemeClr val="dk1"/>
              </a:buClr>
              <a:buSzPct val="100000"/>
              <a:buFont typeface="Arial"/>
              <a:buChar char="–"/>
              <a:defRPr sz="6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690176" marR="0" lvl="2" indent="-375475" algn="l" rtl="0">
              <a:spcBef>
                <a:spcPts val="1160"/>
              </a:spcBef>
              <a:buClr>
                <a:schemeClr val="dk1"/>
              </a:buClr>
              <a:buSzPct val="100000"/>
              <a:buFont typeface="Arial"/>
              <a:buChar char="•"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166246" marR="0" lvl="3" indent="-416445" algn="l" rtl="0">
              <a:spcBef>
                <a:spcPts val="1040"/>
              </a:spcBef>
              <a:buClr>
                <a:schemeClr val="dk1"/>
              </a:buClr>
              <a:buSzPct val="100000"/>
              <a:buFont typeface="Arial"/>
              <a:buChar char="–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6642316" marR="0" lvl="4" indent="-419316" algn="l" rtl="0">
              <a:spcBef>
                <a:spcPts val="1040"/>
              </a:spcBef>
              <a:buClr>
                <a:schemeClr val="dk1"/>
              </a:buClr>
              <a:buSzPct val="100000"/>
              <a:buFont typeface="Arial"/>
              <a:buChar char="»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8118386" marR="0" lvl="5" indent="-409485" algn="l" rtl="0">
              <a:spcBef>
                <a:spcPts val="1040"/>
              </a:spcBef>
              <a:buClr>
                <a:schemeClr val="dk1"/>
              </a:buClr>
              <a:buSzPct val="1000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594456" marR="0" lvl="6" indent="-412356" algn="l" rtl="0">
              <a:spcBef>
                <a:spcPts val="1040"/>
              </a:spcBef>
              <a:buClr>
                <a:schemeClr val="dk1"/>
              </a:buClr>
              <a:buSzPct val="1000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1070527" marR="0" lvl="7" indent="-415227" algn="l" rtl="0">
              <a:spcBef>
                <a:spcPts val="1040"/>
              </a:spcBef>
              <a:buClr>
                <a:schemeClr val="dk1"/>
              </a:buClr>
              <a:buSzPct val="1000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2546597" marR="0" lvl="8" indent="-418096" algn="l" rtl="0">
              <a:spcBef>
                <a:spcPts val="1040"/>
              </a:spcBef>
              <a:buClr>
                <a:schemeClr val="dk1"/>
              </a:buClr>
              <a:buSzPct val="1000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10865004" y="6776885"/>
            <a:ext cx="9453964" cy="28242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540"/>
              </a:spcBef>
              <a:buClr>
                <a:schemeClr val="dk1"/>
              </a:buClr>
              <a:buFont typeface="Arial"/>
              <a:buNone/>
              <a:defRPr sz="7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476070" marR="0" lvl="1" indent="-2869" algn="l" rtl="0">
              <a:spcBef>
                <a:spcPts val="1300"/>
              </a:spcBef>
              <a:buClr>
                <a:schemeClr val="dk1"/>
              </a:buClr>
              <a:buFont typeface="Arial"/>
              <a:buNone/>
              <a:defRPr sz="6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952140" marR="0" lvl="2" indent="-5739" algn="l" rtl="0">
              <a:spcBef>
                <a:spcPts val="1160"/>
              </a:spcBef>
              <a:buClr>
                <a:schemeClr val="dk1"/>
              </a:buClr>
              <a:buFont typeface="Arial"/>
              <a:buNone/>
              <a:defRPr sz="5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428211" marR="0" lvl="3" indent="-8611" algn="l" rtl="0">
              <a:spcBef>
                <a:spcPts val="1040"/>
              </a:spcBef>
              <a:buClr>
                <a:schemeClr val="dk1"/>
              </a:buClr>
              <a:buFont typeface="Arial"/>
              <a:buNone/>
              <a:defRPr sz="5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904281" marR="0" lvl="4" indent="-11481" algn="l" rtl="0">
              <a:spcBef>
                <a:spcPts val="1040"/>
              </a:spcBef>
              <a:buClr>
                <a:schemeClr val="dk1"/>
              </a:buClr>
              <a:buFont typeface="Arial"/>
              <a:buNone/>
              <a:defRPr sz="5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7380351" marR="0" lvl="5" indent="-1651" algn="l" rtl="0">
              <a:spcBef>
                <a:spcPts val="1040"/>
              </a:spcBef>
              <a:buClr>
                <a:schemeClr val="dk1"/>
              </a:buClr>
              <a:buFont typeface="Arial"/>
              <a:buNone/>
              <a:defRPr sz="5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8856421" marR="0" lvl="6" indent="-4520" algn="l" rtl="0">
              <a:spcBef>
                <a:spcPts val="1040"/>
              </a:spcBef>
              <a:buClr>
                <a:schemeClr val="dk1"/>
              </a:buClr>
              <a:buFont typeface="Arial"/>
              <a:buNone/>
              <a:defRPr sz="5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0332491" marR="0" lvl="7" indent="-7391" algn="l" rtl="0">
              <a:spcBef>
                <a:spcPts val="1040"/>
              </a:spcBef>
              <a:buClr>
                <a:schemeClr val="dk1"/>
              </a:buClr>
              <a:buFont typeface="Arial"/>
              <a:buNone/>
              <a:defRPr sz="5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1808562" marR="0" lvl="8" indent="-10262" algn="l" rtl="0">
              <a:spcBef>
                <a:spcPts val="1040"/>
              </a:spcBef>
              <a:buClr>
                <a:schemeClr val="dk1"/>
              </a:buClr>
              <a:buFont typeface="Arial"/>
              <a:buNone/>
              <a:defRPr sz="5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10865004" y="9601165"/>
            <a:ext cx="9453964" cy="174432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107053" marR="0" lvl="0" indent="-618103" algn="l" rtl="0">
              <a:spcBef>
                <a:spcPts val="1540"/>
              </a:spcBef>
              <a:buClr>
                <a:schemeClr val="dk1"/>
              </a:buClr>
              <a:buSzPct val="100000"/>
              <a:buFont typeface="Arial"/>
              <a:buChar char="•"/>
              <a:defRPr sz="7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398614" marR="0" lvl="1" indent="-512664" algn="l" rtl="0">
              <a:spcBef>
                <a:spcPts val="1300"/>
              </a:spcBef>
              <a:buClr>
                <a:schemeClr val="dk1"/>
              </a:buClr>
              <a:buSzPct val="100000"/>
              <a:buFont typeface="Arial"/>
              <a:buChar char="–"/>
              <a:defRPr sz="6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690176" marR="0" lvl="2" indent="-375475" algn="l" rtl="0">
              <a:spcBef>
                <a:spcPts val="1160"/>
              </a:spcBef>
              <a:buClr>
                <a:schemeClr val="dk1"/>
              </a:buClr>
              <a:buSzPct val="100000"/>
              <a:buFont typeface="Arial"/>
              <a:buChar char="•"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166246" marR="0" lvl="3" indent="-416445" algn="l" rtl="0">
              <a:spcBef>
                <a:spcPts val="1040"/>
              </a:spcBef>
              <a:buClr>
                <a:schemeClr val="dk1"/>
              </a:buClr>
              <a:buSzPct val="100000"/>
              <a:buFont typeface="Arial"/>
              <a:buChar char="–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6642316" marR="0" lvl="4" indent="-419316" algn="l" rtl="0">
              <a:spcBef>
                <a:spcPts val="1040"/>
              </a:spcBef>
              <a:buClr>
                <a:schemeClr val="dk1"/>
              </a:buClr>
              <a:buSzPct val="100000"/>
              <a:buFont typeface="Arial"/>
              <a:buChar char="»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8118386" marR="0" lvl="5" indent="-409485" algn="l" rtl="0">
              <a:spcBef>
                <a:spcPts val="1040"/>
              </a:spcBef>
              <a:buClr>
                <a:schemeClr val="dk1"/>
              </a:buClr>
              <a:buSzPct val="1000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594456" marR="0" lvl="6" indent="-412356" algn="l" rtl="0">
              <a:spcBef>
                <a:spcPts val="1040"/>
              </a:spcBef>
              <a:buClr>
                <a:schemeClr val="dk1"/>
              </a:buClr>
              <a:buSzPct val="1000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1070527" marR="0" lvl="7" indent="-415227" algn="l" rtl="0">
              <a:spcBef>
                <a:spcPts val="1040"/>
              </a:spcBef>
              <a:buClr>
                <a:schemeClr val="dk1"/>
              </a:buClr>
              <a:buSzPct val="1000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2546597" marR="0" lvl="8" indent="-418096" algn="l" rtl="0">
              <a:spcBef>
                <a:spcPts val="1040"/>
              </a:spcBef>
              <a:buClr>
                <a:schemeClr val="dk1"/>
              </a:buClr>
              <a:buSzPct val="1000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1069419" y="28060637"/>
            <a:ext cx="4990623" cy="16118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3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476070" marR="0" lvl="1" indent="-2869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952140" marR="0" lvl="2" indent="-5739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428211" marR="0" lvl="3" indent="-8611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904281" marR="0" lvl="4" indent="-11481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7380351" marR="0" lvl="5" indent="-1651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8856421" marR="0" lvl="6" indent="-4520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0332491" marR="0" lvl="7" indent="-7391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1808562" marR="0" lvl="8" indent="-10262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7307699" y="28060637"/>
            <a:ext cx="6772989" cy="16118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3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476070" marR="0" lvl="1" indent="-2869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952140" marR="0" lvl="2" indent="-5739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428211" marR="0" lvl="3" indent="-8611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904281" marR="0" lvl="4" indent="-11481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7380351" marR="0" lvl="5" indent="-1651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8856421" marR="0" lvl="6" indent="-4520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0332491" marR="0" lvl="7" indent="-7391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1808562" marR="0" lvl="8" indent="-10262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15328345" y="28060637"/>
            <a:ext cx="4990623" cy="1611874"/>
          </a:xfrm>
          <a:prstGeom prst="rect">
            <a:avLst/>
          </a:prstGeom>
          <a:noFill/>
          <a:ln>
            <a:noFill/>
          </a:ln>
        </p:spPr>
        <p:txBody>
          <a:bodyPr lIns="295200" tIns="147600" rIns="295200" bIns="1476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BE" sz="3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nl-BE" sz="3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1069420" y="1212412"/>
            <a:ext cx="19249548" cy="50458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1069419" y="28060637"/>
            <a:ext cx="4990623" cy="16118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3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476070" marR="0" lvl="1" indent="-2869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952140" marR="0" lvl="2" indent="-5739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428211" marR="0" lvl="3" indent="-8611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904281" marR="0" lvl="4" indent="-11481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7380351" marR="0" lvl="5" indent="-1651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8856421" marR="0" lvl="6" indent="-4520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0332491" marR="0" lvl="7" indent="-7391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1808562" marR="0" lvl="8" indent="-10262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7307699" y="28060637"/>
            <a:ext cx="6772989" cy="16118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3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476070" marR="0" lvl="1" indent="-2869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952140" marR="0" lvl="2" indent="-5739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428211" marR="0" lvl="3" indent="-8611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904281" marR="0" lvl="4" indent="-11481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7380351" marR="0" lvl="5" indent="-1651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8856421" marR="0" lvl="6" indent="-4520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0332491" marR="0" lvl="7" indent="-7391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1808562" marR="0" lvl="8" indent="-10262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15328345" y="28060637"/>
            <a:ext cx="4990623" cy="1611874"/>
          </a:xfrm>
          <a:prstGeom prst="rect">
            <a:avLst/>
          </a:prstGeom>
          <a:noFill/>
          <a:ln>
            <a:noFill/>
          </a:ln>
        </p:spPr>
        <p:txBody>
          <a:bodyPr lIns="295200" tIns="147600" rIns="295200" bIns="1476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BE" sz="3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nl-BE" sz="3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1069419" y="28060637"/>
            <a:ext cx="4990623" cy="16118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3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476070" marR="0" lvl="1" indent="-2869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952140" marR="0" lvl="2" indent="-5739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428211" marR="0" lvl="3" indent="-8611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904281" marR="0" lvl="4" indent="-11481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7380351" marR="0" lvl="5" indent="-1651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8856421" marR="0" lvl="6" indent="-4520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0332491" marR="0" lvl="7" indent="-7391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1808562" marR="0" lvl="8" indent="-10262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7307699" y="28060637"/>
            <a:ext cx="6772989" cy="16118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3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476070" marR="0" lvl="1" indent="-2869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952140" marR="0" lvl="2" indent="-5739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428211" marR="0" lvl="3" indent="-8611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904281" marR="0" lvl="4" indent="-11481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7380351" marR="0" lvl="5" indent="-1651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8856421" marR="0" lvl="6" indent="-4520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0332491" marR="0" lvl="7" indent="-7391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1808562" marR="0" lvl="8" indent="-10262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15328345" y="28060637"/>
            <a:ext cx="4990623" cy="1611874"/>
          </a:xfrm>
          <a:prstGeom prst="rect">
            <a:avLst/>
          </a:prstGeom>
          <a:noFill/>
          <a:ln>
            <a:noFill/>
          </a:ln>
        </p:spPr>
        <p:txBody>
          <a:bodyPr lIns="295200" tIns="147600" rIns="295200" bIns="1476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BE" sz="3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nl-BE" sz="3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houd met bijschrif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1069420" y="1205400"/>
            <a:ext cx="7036632" cy="51299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6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8362265" y="1205404"/>
            <a:ext cx="11956702" cy="258390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107053" marR="0" lvl="0" indent="-453002" algn="l" rtl="0">
              <a:spcBef>
                <a:spcPts val="2060"/>
              </a:spcBef>
              <a:buClr>
                <a:schemeClr val="dk1"/>
              </a:buClr>
              <a:buSzPct val="100000"/>
              <a:buFont typeface="Arial"/>
              <a:buChar char="•"/>
              <a:defRPr sz="10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398614" marR="0" lvl="1" indent="-353914" algn="l" rtl="0">
              <a:spcBef>
                <a:spcPts val="1800"/>
              </a:spcBef>
              <a:buClr>
                <a:schemeClr val="dk1"/>
              </a:buClr>
              <a:buSzPct val="100000"/>
              <a:buFont typeface="Arial"/>
              <a:buChar char="–"/>
              <a:defRPr sz="9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690176" marR="0" lvl="2" indent="-254825" algn="l" rtl="0">
              <a:spcBef>
                <a:spcPts val="1540"/>
              </a:spcBef>
              <a:buClr>
                <a:schemeClr val="dk1"/>
              </a:buClr>
              <a:buSzPct val="100000"/>
              <a:buFont typeface="Arial"/>
              <a:buChar char="•"/>
              <a:defRPr sz="7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166246" marR="0" lvl="3" indent="-333895" algn="l" rtl="0">
              <a:spcBef>
                <a:spcPts val="1300"/>
              </a:spcBef>
              <a:buClr>
                <a:schemeClr val="dk1"/>
              </a:buClr>
              <a:buSzPct val="100000"/>
              <a:buFont typeface="Arial"/>
              <a:buChar char="–"/>
              <a:defRPr sz="6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6642316" marR="0" lvl="4" indent="-336766" algn="l" rtl="0">
              <a:spcBef>
                <a:spcPts val="1300"/>
              </a:spcBef>
              <a:buClr>
                <a:schemeClr val="dk1"/>
              </a:buClr>
              <a:buSzPct val="100000"/>
              <a:buFont typeface="Arial"/>
              <a:buChar char="»"/>
              <a:defRPr sz="6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8118386" marR="0" lvl="5" indent="-326935" algn="l" rtl="0">
              <a:spcBef>
                <a:spcPts val="1300"/>
              </a:spcBef>
              <a:buClr>
                <a:schemeClr val="dk1"/>
              </a:buClr>
              <a:buSzPct val="100000"/>
              <a:buFont typeface="Arial"/>
              <a:buChar char="•"/>
              <a:defRPr sz="6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594456" marR="0" lvl="6" indent="-329806" algn="l" rtl="0">
              <a:spcBef>
                <a:spcPts val="1300"/>
              </a:spcBef>
              <a:buClr>
                <a:schemeClr val="dk1"/>
              </a:buClr>
              <a:buSzPct val="100000"/>
              <a:buFont typeface="Arial"/>
              <a:buChar char="•"/>
              <a:defRPr sz="6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1070527" marR="0" lvl="7" indent="-332677" algn="l" rtl="0">
              <a:spcBef>
                <a:spcPts val="1300"/>
              </a:spcBef>
              <a:buClr>
                <a:schemeClr val="dk1"/>
              </a:buClr>
              <a:buSzPct val="100000"/>
              <a:buFont typeface="Arial"/>
              <a:buChar char="•"/>
              <a:defRPr sz="6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2546597" marR="0" lvl="8" indent="-335546" algn="l" rtl="0">
              <a:spcBef>
                <a:spcPts val="1300"/>
              </a:spcBef>
              <a:buClr>
                <a:schemeClr val="dk1"/>
              </a:buClr>
              <a:buSzPct val="100000"/>
              <a:buFont typeface="Arial"/>
              <a:buChar char="•"/>
              <a:defRPr sz="6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1069420" y="6335371"/>
            <a:ext cx="7036632" cy="20709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900"/>
              </a:spcBef>
              <a:buClr>
                <a:schemeClr val="dk1"/>
              </a:buClr>
              <a:buFont typeface="Arial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476070" marR="0" lvl="1" indent="-2869" algn="l" rtl="0">
              <a:spcBef>
                <a:spcPts val="780"/>
              </a:spcBef>
              <a:buClr>
                <a:schemeClr val="dk1"/>
              </a:buClr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952140" marR="0" lvl="2" indent="-5739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428211" marR="0" lvl="3" indent="-8611" algn="l" rtl="0">
              <a:spcBef>
                <a:spcPts val="580"/>
              </a:spcBef>
              <a:buClr>
                <a:schemeClr val="dk1"/>
              </a:buClr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904281" marR="0" lvl="4" indent="-11481" algn="l" rtl="0">
              <a:spcBef>
                <a:spcPts val="580"/>
              </a:spcBef>
              <a:buClr>
                <a:schemeClr val="dk1"/>
              </a:buClr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7380351" marR="0" lvl="5" indent="-1651" algn="l" rtl="0">
              <a:spcBef>
                <a:spcPts val="580"/>
              </a:spcBef>
              <a:buClr>
                <a:schemeClr val="dk1"/>
              </a:buClr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8856421" marR="0" lvl="6" indent="-4520" algn="l" rtl="0">
              <a:spcBef>
                <a:spcPts val="580"/>
              </a:spcBef>
              <a:buClr>
                <a:schemeClr val="dk1"/>
              </a:buClr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0332491" marR="0" lvl="7" indent="-7391" algn="l" rtl="0">
              <a:spcBef>
                <a:spcPts val="580"/>
              </a:spcBef>
              <a:buClr>
                <a:schemeClr val="dk1"/>
              </a:buClr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1808562" marR="0" lvl="8" indent="-10262" algn="l" rtl="0">
              <a:spcBef>
                <a:spcPts val="580"/>
              </a:spcBef>
              <a:buClr>
                <a:schemeClr val="dk1"/>
              </a:buClr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1069419" y="28060637"/>
            <a:ext cx="4990623" cy="16118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3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476070" marR="0" lvl="1" indent="-2869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952140" marR="0" lvl="2" indent="-5739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428211" marR="0" lvl="3" indent="-8611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904281" marR="0" lvl="4" indent="-11481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7380351" marR="0" lvl="5" indent="-1651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8856421" marR="0" lvl="6" indent="-4520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0332491" marR="0" lvl="7" indent="-7391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1808562" marR="0" lvl="8" indent="-10262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7307699" y="28060637"/>
            <a:ext cx="6772989" cy="16118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3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476070" marR="0" lvl="1" indent="-2869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952140" marR="0" lvl="2" indent="-5739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428211" marR="0" lvl="3" indent="-8611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904281" marR="0" lvl="4" indent="-11481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7380351" marR="0" lvl="5" indent="-1651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8856421" marR="0" lvl="6" indent="-4520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0332491" marR="0" lvl="7" indent="-7391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1808562" marR="0" lvl="8" indent="-10262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15328345" y="28060637"/>
            <a:ext cx="4990623" cy="1611874"/>
          </a:xfrm>
          <a:prstGeom prst="rect">
            <a:avLst/>
          </a:prstGeom>
          <a:noFill/>
          <a:ln>
            <a:noFill/>
          </a:ln>
        </p:spPr>
        <p:txBody>
          <a:bodyPr lIns="295200" tIns="147600" rIns="295200" bIns="1476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BE" sz="3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nl-BE" sz="3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Afbeelding met bijschrif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4192273" y="21192650"/>
            <a:ext cx="12833032" cy="25019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6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4192273" y="2705147"/>
            <a:ext cx="12833032" cy="181651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060"/>
              </a:spcBef>
              <a:buClr>
                <a:schemeClr val="dk1"/>
              </a:buClr>
              <a:buFont typeface="Arial"/>
              <a:buNone/>
              <a:defRPr sz="10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476070" marR="0" lvl="1" indent="-2869" algn="l" rtl="0">
              <a:spcBef>
                <a:spcPts val="1800"/>
              </a:spcBef>
              <a:buClr>
                <a:schemeClr val="dk1"/>
              </a:buClr>
              <a:buFont typeface="Arial"/>
              <a:buNone/>
              <a:defRPr sz="9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952140" marR="0" lvl="2" indent="-5739" algn="l" rtl="0">
              <a:spcBef>
                <a:spcPts val="1540"/>
              </a:spcBef>
              <a:buClr>
                <a:schemeClr val="dk1"/>
              </a:buClr>
              <a:buFont typeface="Arial"/>
              <a:buNone/>
              <a:defRPr sz="7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428211" marR="0" lvl="3" indent="-8611" algn="l" rtl="0">
              <a:spcBef>
                <a:spcPts val="1300"/>
              </a:spcBef>
              <a:buClr>
                <a:schemeClr val="dk1"/>
              </a:buClr>
              <a:buFont typeface="Arial"/>
              <a:buNone/>
              <a:defRPr sz="6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904281" marR="0" lvl="4" indent="-11481" algn="l" rtl="0">
              <a:spcBef>
                <a:spcPts val="1300"/>
              </a:spcBef>
              <a:buClr>
                <a:schemeClr val="dk1"/>
              </a:buClr>
              <a:buFont typeface="Arial"/>
              <a:buNone/>
              <a:defRPr sz="6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7380351" marR="0" lvl="5" indent="-1651" algn="l" rtl="0">
              <a:spcBef>
                <a:spcPts val="1300"/>
              </a:spcBef>
              <a:buClr>
                <a:schemeClr val="dk1"/>
              </a:buClr>
              <a:buFont typeface="Arial"/>
              <a:buNone/>
              <a:defRPr sz="6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8856421" marR="0" lvl="6" indent="-4520" algn="l" rtl="0">
              <a:spcBef>
                <a:spcPts val="1300"/>
              </a:spcBef>
              <a:buClr>
                <a:schemeClr val="dk1"/>
              </a:buClr>
              <a:buFont typeface="Arial"/>
              <a:buNone/>
              <a:defRPr sz="6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0332491" marR="0" lvl="7" indent="-7391" algn="l" rtl="0">
              <a:spcBef>
                <a:spcPts val="1300"/>
              </a:spcBef>
              <a:buClr>
                <a:schemeClr val="dk1"/>
              </a:buClr>
              <a:buFont typeface="Arial"/>
              <a:buNone/>
              <a:defRPr sz="6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1808562" marR="0" lvl="8" indent="-10262" algn="l" rtl="0">
              <a:spcBef>
                <a:spcPts val="1300"/>
              </a:spcBef>
              <a:buClr>
                <a:schemeClr val="dk1"/>
              </a:buClr>
              <a:buFont typeface="Arial"/>
              <a:buNone/>
              <a:defRPr sz="6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4192273" y="23694562"/>
            <a:ext cx="12833032" cy="35531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900"/>
              </a:spcBef>
              <a:buClr>
                <a:schemeClr val="dk1"/>
              </a:buClr>
              <a:buFont typeface="Arial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476070" marR="0" lvl="1" indent="-2869" algn="l" rtl="0">
              <a:spcBef>
                <a:spcPts val="780"/>
              </a:spcBef>
              <a:buClr>
                <a:schemeClr val="dk1"/>
              </a:buClr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952140" marR="0" lvl="2" indent="-5739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428211" marR="0" lvl="3" indent="-8611" algn="l" rtl="0">
              <a:spcBef>
                <a:spcPts val="580"/>
              </a:spcBef>
              <a:buClr>
                <a:schemeClr val="dk1"/>
              </a:buClr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904281" marR="0" lvl="4" indent="-11481" algn="l" rtl="0">
              <a:spcBef>
                <a:spcPts val="580"/>
              </a:spcBef>
              <a:buClr>
                <a:schemeClr val="dk1"/>
              </a:buClr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7380351" marR="0" lvl="5" indent="-1651" algn="l" rtl="0">
              <a:spcBef>
                <a:spcPts val="580"/>
              </a:spcBef>
              <a:buClr>
                <a:schemeClr val="dk1"/>
              </a:buClr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8856421" marR="0" lvl="6" indent="-4520" algn="l" rtl="0">
              <a:spcBef>
                <a:spcPts val="580"/>
              </a:spcBef>
              <a:buClr>
                <a:schemeClr val="dk1"/>
              </a:buClr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0332491" marR="0" lvl="7" indent="-7391" algn="l" rtl="0">
              <a:spcBef>
                <a:spcPts val="580"/>
              </a:spcBef>
              <a:buClr>
                <a:schemeClr val="dk1"/>
              </a:buClr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1808562" marR="0" lvl="8" indent="-10262" algn="l" rtl="0">
              <a:spcBef>
                <a:spcPts val="580"/>
              </a:spcBef>
              <a:buClr>
                <a:schemeClr val="dk1"/>
              </a:buClr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1069419" y="28060637"/>
            <a:ext cx="4990623" cy="16118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3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476070" marR="0" lvl="1" indent="-2869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952140" marR="0" lvl="2" indent="-5739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428211" marR="0" lvl="3" indent="-8611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904281" marR="0" lvl="4" indent="-11481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7380351" marR="0" lvl="5" indent="-1651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8856421" marR="0" lvl="6" indent="-4520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0332491" marR="0" lvl="7" indent="-7391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1808562" marR="0" lvl="8" indent="-10262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7307699" y="28060637"/>
            <a:ext cx="6772989" cy="16118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3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476070" marR="0" lvl="1" indent="-2869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952140" marR="0" lvl="2" indent="-5739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428211" marR="0" lvl="3" indent="-8611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904281" marR="0" lvl="4" indent="-11481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7380351" marR="0" lvl="5" indent="-1651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8856421" marR="0" lvl="6" indent="-4520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0332491" marR="0" lvl="7" indent="-7391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1808562" marR="0" lvl="8" indent="-10262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15328345" y="28060637"/>
            <a:ext cx="4990623" cy="1611874"/>
          </a:xfrm>
          <a:prstGeom prst="rect">
            <a:avLst/>
          </a:prstGeom>
          <a:noFill/>
          <a:ln>
            <a:noFill/>
          </a:ln>
        </p:spPr>
        <p:txBody>
          <a:bodyPr lIns="295200" tIns="147600" rIns="295200" bIns="1476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BE" sz="3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nl-BE" sz="3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1069420" y="1212412"/>
            <a:ext cx="19249548" cy="50458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1069420" y="7064220"/>
            <a:ext cx="19249548" cy="199802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107053" marR="0" lvl="0" indent="-453002" algn="l" rtl="0">
              <a:spcBef>
                <a:spcPts val="2060"/>
              </a:spcBef>
              <a:buClr>
                <a:schemeClr val="dk1"/>
              </a:buClr>
              <a:buSzPct val="100000"/>
              <a:buFont typeface="Arial"/>
              <a:buChar char="•"/>
              <a:defRPr sz="10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398614" marR="0" lvl="1" indent="-353914" algn="l" rtl="0">
              <a:spcBef>
                <a:spcPts val="1800"/>
              </a:spcBef>
              <a:buClr>
                <a:schemeClr val="dk1"/>
              </a:buClr>
              <a:buSzPct val="100000"/>
              <a:buFont typeface="Arial"/>
              <a:buChar char="–"/>
              <a:defRPr sz="9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690176" marR="0" lvl="2" indent="-254825" algn="l" rtl="0">
              <a:spcBef>
                <a:spcPts val="1540"/>
              </a:spcBef>
              <a:buClr>
                <a:schemeClr val="dk1"/>
              </a:buClr>
              <a:buSzPct val="100000"/>
              <a:buFont typeface="Arial"/>
              <a:buChar char="•"/>
              <a:defRPr sz="7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166246" marR="0" lvl="3" indent="-333895" algn="l" rtl="0">
              <a:spcBef>
                <a:spcPts val="1300"/>
              </a:spcBef>
              <a:buClr>
                <a:schemeClr val="dk1"/>
              </a:buClr>
              <a:buSzPct val="100000"/>
              <a:buFont typeface="Arial"/>
              <a:buChar char="–"/>
              <a:defRPr sz="6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6642316" marR="0" lvl="4" indent="-336766" algn="l" rtl="0">
              <a:spcBef>
                <a:spcPts val="1300"/>
              </a:spcBef>
              <a:buClr>
                <a:schemeClr val="dk1"/>
              </a:buClr>
              <a:buSzPct val="100000"/>
              <a:buFont typeface="Arial"/>
              <a:buChar char="»"/>
              <a:defRPr sz="6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8118386" marR="0" lvl="5" indent="-326935" algn="l" rtl="0">
              <a:spcBef>
                <a:spcPts val="1300"/>
              </a:spcBef>
              <a:buClr>
                <a:schemeClr val="dk1"/>
              </a:buClr>
              <a:buSzPct val="100000"/>
              <a:buFont typeface="Arial"/>
              <a:buChar char="•"/>
              <a:defRPr sz="6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594456" marR="0" lvl="6" indent="-329806" algn="l" rtl="0">
              <a:spcBef>
                <a:spcPts val="1300"/>
              </a:spcBef>
              <a:buClr>
                <a:schemeClr val="dk1"/>
              </a:buClr>
              <a:buSzPct val="100000"/>
              <a:buFont typeface="Arial"/>
              <a:buChar char="•"/>
              <a:defRPr sz="6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1070527" marR="0" lvl="7" indent="-332677" algn="l" rtl="0">
              <a:spcBef>
                <a:spcPts val="1300"/>
              </a:spcBef>
              <a:buClr>
                <a:schemeClr val="dk1"/>
              </a:buClr>
              <a:buSzPct val="100000"/>
              <a:buFont typeface="Arial"/>
              <a:buChar char="•"/>
              <a:defRPr sz="6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2546597" marR="0" lvl="8" indent="-335546" algn="l" rtl="0">
              <a:spcBef>
                <a:spcPts val="1300"/>
              </a:spcBef>
              <a:buClr>
                <a:schemeClr val="dk1"/>
              </a:buClr>
              <a:buSzPct val="100000"/>
              <a:buFont typeface="Arial"/>
              <a:buChar char="•"/>
              <a:defRPr sz="6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1069419" y="28060637"/>
            <a:ext cx="4990623" cy="16118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3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476070" marR="0" lvl="1" indent="-2869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952140" marR="0" lvl="2" indent="-5739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428211" marR="0" lvl="3" indent="-8611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904281" marR="0" lvl="4" indent="-11481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7380351" marR="0" lvl="5" indent="-1651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8856421" marR="0" lvl="6" indent="-4520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0332491" marR="0" lvl="7" indent="-7391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1808562" marR="0" lvl="8" indent="-10262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7307699" y="28060637"/>
            <a:ext cx="6772989" cy="16118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3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476070" marR="0" lvl="1" indent="-2869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952140" marR="0" lvl="2" indent="-5739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428211" marR="0" lvl="3" indent="-8611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904281" marR="0" lvl="4" indent="-11481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7380351" marR="0" lvl="5" indent="-1651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8856421" marR="0" lvl="6" indent="-4520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0332491" marR="0" lvl="7" indent="-7391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1808562" marR="0" lvl="8" indent="-10262" algn="l" rtl="0">
              <a:spcBef>
                <a:spcPts val="0"/>
              </a:spcBef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15328345" y="28060637"/>
            <a:ext cx="4990623" cy="1611874"/>
          </a:xfrm>
          <a:prstGeom prst="rect">
            <a:avLst/>
          </a:prstGeom>
          <a:noFill/>
          <a:ln>
            <a:noFill/>
          </a:ln>
        </p:spPr>
        <p:txBody>
          <a:bodyPr lIns="295200" tIns="147600" rIns="295200" bIns="1476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BE" sz="3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nl-BE" sz="3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0" Type="http://schemas.openxmlformats.org/officeDocument/2006/relationships/image" Target="../media/image7.png"/><Relationship Id="rId21" Type="http://schemas.openxmlformats.org/officeDocument/2006/relationships/image" Target="../media/image8.png"/><Relationship Id="rId22" Type="http://schemas.openxmlformats.org/officeDocument/2006/relationships/image" Target="../media/image9.jpg"/><Relationship Id="rId23" Type="http://schemas.openxmlformats.org/officeDocument/2006/relationships/image" Target="../media/image10.jpg"/><Relationship Id="rId24" Type="http://schemas.openxmlformats.org/officeDocument/2006/relationships/image" Target="../media/image11.jpg"/><Relationship Id="rId25" Type="http://schemas.openxmlformats.org/officeDocument/2006/relationships/image" Target="../media/image12.jpg"/><Relationship Id="rId26" Type="http://schemas.openxmlformats.org/officeDocument/2006/relationships/image" Target="../media/image13.jpg"/><Relationship Id="rId27" Type="http://schemas.openxmlformats.org/officeDocument/2006/relationships/image" Target="../media/image14.png"/><Relationship Id="rId28" Type="http://schemas.openxmlformats.org/officeDocument/2006/relationships/image" Target="../media/image15.png"/><Relationship Id="rId29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hyperlink" Target="http://engineering.electrical-equipment.org/panel-building/difference-between-open-loop-closed-loop-systems.html" TargetMode="External"/><Relationship Id="rId30" Type="http://schemas.openxmlformats.org/officeDocument/2006/relationships/image" Target="../media/image17.png"/><Relationship Id="rId31" Type="http://schemas.openxmlformats.org/officeDocument/2006/relationships/image" Target="../media/image18.png"/><Relationship Id="rId32" Type="http://schemas.openxmlformats.org/officeDocument/2006/relationships/image" Target="../media/image19.png"/><Relationship Id="rId9" Type="http://schemas.openxmlformats.org/officeDocument/2006/relationships/hyperlink" Target="http://news.steel-360.com/miscellaneous/say-yes-steel/" TargetMode="External"/><Relationship Id="rId6" Type="http://schemas.openxmlformats.org/officeDocument/2006/relationships/hyperlink" Target="https://candsplastics.com" TargetMode="External"/><Relationship Id="rId7" Type="http://schemas.openxmlformats.org/officeDocument/2006/relationships/hyperlink" Target="https://dir.indiamart.com/jaipur/medium-density-fiberboard.html" TargetMode="External"/><Relationship Id="rId8" Type="http://schemas.openxmlformats.org/officeDocument/2006/relationships/hyperlink" Target="https://www.turbosquid.com/3d-models/3dsmax-pine-tree/390460" TargetMode="External"/><Relationship Id="rId33" Type="http://schemas.openxmlformats.org/officeDocument/2006/relationships/image" Target="../media/image20.png"/><Relationship Id="rId34" Type="http://schemas.openxmlformats.org/officeDocument/2006/relationships/image" Target="../media/image21.png"/><Relationship Id="rId35" Type="http://schemas.openxmlformats.org/officeDocument/2006/relationships/image" Target="../media/image22.png"/><Relationship Id="rId36" Type="http://schemas.openxmlformats.org/officeDocument/2006/relationships/image" Target="../media/image23.png"/><Relationship Id="rId10" Type="http://schemas.openxmlformats.org/officeDocument/2006/relationships/hyperlink" Target="http://www.centralaluminum.com/index.html" TargetMode="External"/><Relationship Id="rId11" Type="http://schemas.openxmlformats.org/officeDocument/2006/relationships/hyperlink" Target="http://www.delsplating.com/zinc-plating.html" TargetMode="External"/><Relationship Id="rId12" Type="http://schemas.openxmlformats.org/officeDocument/2006/relationships/hyperlink" Target="https://oceancontrols.com.au/SFM-002.html" TargetMode="External"/><Relationship Id="rId13" Type="http://schemas.openxmlformats.org/officeDocument/2006/relationships/hyperlink" Target="https://en.wikipedia.org/wiki/Solar_cell" TargetMode="External"/><Relationship Id="rId14" Type="http://schemas.openxmlformats.org/officeDocument/2006/relationships/hyperlink" Target="http://ecx.images-amazon.com/images/I/41WzWE5uF5L.jpg" TargetMode="External"/><Relationship Id="rId15" Type="http://schemas.openxmlformats.org/officeDocument/2006/relationships/hyperlink" Target="https://www.ti.com/ww/en/launchpad/launchpads-connected-ek-tm4c123gxl.html" TargetMode="External"/><Relationship Id="rId16" Type="http://schemas.openxmlformats.org/officeDocument/2006/relationships/image" Target="../media/image3.png"/><Relationship Id="rId17" Type="http://schemas.openxmlformats.org/officeDocument/2006/relationships/image" Target="../media/image4.png"/><Relationship Id="rId18" Type="http://schemas.openxmlformats.org/officeDocument/2006/relationships/image" Target="../media/image5.jpg"/><Relationship Id="rId19" Type="http://schemas.openxmlformats.org/officeDocument/2006/relationships/image" Target="../media/image6.jpg"/><Relationship Id="rId37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>
            <a:off x="14191892" y="8809118"/>
            <a:ext cx="6335999" cy="632817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122324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None/>
            </a:pPr>
            <a:endParaRPr sz="5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Shape 90"/>
          <p:cNvSpPr/>
          <p:nvPr/>
        </p:nvSpPr>
        <p:spPr>
          <a:xfrm>
            <a:off x="0" y="28030228"/>
            <a:ext cx="21388389" cy="2244983"/>
          </a:xfrm>
          <a:prstGeom prst="rect">
            <a:avLst/>
          </a:prstGeom>
          <a:solidFill>
            <a:srgbClr val="12232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None/>
            </a:pPr>
            <a:endParaRPr sz="5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/>
          <p:nvPr/>
        </p:nvSpPr>
        <p:spPr>
          <a:xfrm>
            <a:off x="0" y="0"/>
            <a:ext cx="21388388" cy="3200399"/>
          </a:xfrm>
          <a:prstGeom prst="rect">
            <a:avLst/>
          </a:prstGeom>
          <a:solidFill>
            <a:srgbClr val="12232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None/>
            </a:pPr>
            <a:endParaRPr sz="5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Shape 92"/>
          <p:cNvSpPr txBox="1"/>
          <p:nvPr/>
        </p:nvSpPr>
        <p:spPr>
          <a:xfrm>
            <a:off x="0" y="428731"/>
            <a:ext cx="21388388" cy="274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mbria"/>
              <a:buNone/>
            </a:pPr>
            <a:r>
              <a:rPr lang="nl-BE" sz="6000" b="1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SUNO - The self-oriented Solar Mirror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mbria"/>
              <a:buNone/>
            </a:pPr>
            <a:r>
              <a:rPr lang="nl-BE" sz="2800" b="0" i="1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An EPS@ISEP project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BE" sz="2800" b="0" i="1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Anna Simons, Jan Latko, Jose Hugo Valiente, Margot Gutscoven, Ramond Quinn</a:t>
            </a:r>
          </a:p>
        </p:txBody>
      </p:sp>
      <p:sp>
        <p:nvSpPr>
          <p:cNvPr id="93" name="Shape 93"/>
          <p:cNvSpPr/>
          <p:nvPr/>
        </p:nvSpPr>
        <p:spPr>
          <a:xfrm>
            <a:off x="587820" y="3848276"/>
            <a:ext cx="6320396" cy="187743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122324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None/>
            </a:pPr>
            <a:endParaRPr sz="5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Shape 94"/>
          <p:cNvSpPr txBox="1"/>
          <p:nvPr/>
        </p:nvSpPr>
        <p:spPr>
          <a:xfrm>
            <a:off x="758218" y="3976821"/>
            <a:ext cx="2846026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nl-BE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solar mirror?</a:t>
            </a:r>
          </a:p>
        </p:txBody>
      </p:sp>
      <p:sp>
        <p:nvSpPr>
          <p:cNvPr id="95" name="Shape 95"/>
          <p:cNvSpPr txBox="1"/>
          <p:nvPr/>
        </p:nvSpPr>
        <p:spPr>
          <a:xfrm>
            <a:off x="803720" y="4372253"/>
            <a:ext cx="5869308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nl-BE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solar mirror is a simple way to harness solar energy and to transform it into energy that can be used daily. Raw materials are overused and new sources of energy are needed. </a:t>
            </a:r>
          </a:p>
        </p:txBody>
      </p:sp>
      <p:pic>
        <p:nvPicPr>
          <p:cNvPr id="96" name="Shape 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90567" y="8802206"/>
            <a:ext cx="6335994" cy="633599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/>
          <p:nvPr/>
        </p:nvSpPr>
        <p:spPr>
          <a:xfrm>
            <a:off x="7396490" y="3848276"/>
            <a:ext cx="13131400" cy="4633301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22324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None/>
            </a:pPr>
            <a:endParaRPr sz="5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587820" y="14459110"/>
            <a:ext cx="6320396" cy="1948728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122324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None/>
            </a:pPr>
            <a:endParaRPr sz="5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Shape 9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800" y="28145684"/>
            <a:ext cx="2675517" cy="2014072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/>
          <p:nvPr/>
        </p:nvSpPr>
        <p:spPr>
          <a:xfrm>
            <a:off x="3361317" y="28499625"/>
            <a:ext cx="18027070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BE" sz="2000" b="0" i="1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Promotors and advisors:  Abel Duarte , Fernando Ferreira,  Maria Benedita Malheiro, Maria Cristina Ribeiro, Manuel Silva ,  Paulo Ferreira,  Pedro Barbosa Guedes EPS@ISEP | Spring 2017</a:t>
            </a:r>
          </a:p>
        </p:txBody>
      </p:sp>
      <p:sp>
        <p:nvSpPr>
          <p:cNvPr id="101" name="Shape 101"/>
          <p:cNvSpPr txBox="1"/>
          <p:nvPr/>
        </p:nvSpPr>
        <p:spPr>
          <a:xfrm>
            <a:off x="785645" y="14470570"/>
            <a:ext cx="675586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nl-BE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Goal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785643" y="14897559"/>
            <a:ext cx="5869308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just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lang="nl-BE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a self oriented solar mirror</a:t>
            </a:r>
          </a:p>
          <a:p>
            <a:pPr marL="285750" marR="0" lvl="0" indent="-285750" algn="just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lang="nl-BE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Mirror must track the movement of the Sun and </a:t>
            </a:r>
          </a:p>
          <a:p>
            <a:pPr marL="285750" marR="0" lvl="0" indent="-285750" algn="just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lang="nl-BE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Mirror must reflect the sunlight onto a predefined area</a:t>
            </a:r>
          </a:p>
          <a:p>
            <a:pPr marL="285750" marR="0" lvl="0" indent="-285750" algn="just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lang="nl-BE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the product costumer friendly</a:t>
            </a:r>
          </a:p>
        </p:txBody>
      </p:sp>
      <p:sp>
        <p:nvSpPr>
          <p:cNvPr id="103" name="Shape 103"/>
          <p:cNvSpPr/>
          <p:nvPr/>
        </p:nvSpPr>
        <p:spPr>
          <a:xfrm>
            <a:off x="608222" y="16725929"/>
            <a:ext cx="6320396" cy="6840404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122324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None/>
            </a:pPr>
            <a:endParaRPr sz="5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 txBox="1"/>
          <p:nvPr/>
        </p:nvSpPr>
        <p:spPr>
          <a:xfrm>
            <a:off x="14364501" y="9020835"/>
            <a:ext cx="3452083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nl-BE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Materials</a:t>
            </a:r>
          </a:p>
        </p:txBody>
      </p:sp>
      <p:sp>
        <p:nvSpPr>
          <p:cNvPr id="105" name="Shape 105"/>
          <p:cNvSpPr/>
          <p:nvPr/>
        </p:nvSpPr>
        <p:spPr>
          <a:xfrm>
            <a:off x="587818" y="23881962"/>
            <a:ext cx="13138742" cy="3712715"/>
          </a:xfrm>
          <a:prstGeom prst="rect">
            <a:avLst/>
          </a:prstGeom>
          <a:solidFill>
            <a:srgbClr val="E7D69D"/>
          </a:solidFill>
          <a:ln w="28575" cap="flat" cmpd="sng">
            <a:solidFill>
              <a:srgbClr val="122324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None/>
            </a:pPr>
            <a:endParaRPr sz="5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Shape 106"/>
          <p:cNvSpPr txBox="1"/>
          <p:nvPr/>
        </p:nvSpPr>
        <p:spPr>
          <a:xfrm>
            <a:off x="899415" y="23881962"/>
            <a:ext cx="1189673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nl-BE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team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685800" y="26557612"/>
            <a:ext cx="2461902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nl-BE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Anna Simons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nl-BE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Industrial Management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nl-BE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Finland</a:t>
            </a:r>
          </a:p>
        </p:txBody>
      </p:sp>
      <p:sp>
        <p:nvSpPr>
          <p:cNvPr id="108" name="Shape 108"/>
          <p:cNvSpPr/>
          <p:nvPr/>
        </p:nvSpPr>
        <p:spPr>
          <a:xfrm>
            <a:off x="14210064" y="23881962"/>
            <a:ext cx="6335997" cy="3712714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122324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None/>
            </a:pPr>
            <a:endParaRPr sz="5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 txBox="1"/>
          <p:nvPr/>
        </p:nvSpPr>
        <p:spPr>
          <a:xfrm>
            <a:off x="14407793" y="23902245"/>
            <a:ext cx="1365126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nl-BE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References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14407793" y="24279118"/>
            <a:ext cx="5848268" cy="31393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nl-BE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[1] Electrical engineering Community, 2014. </a:t>
            </a:r>
            <a:r>
              <a:rPr lang="nl-BE" sz="1100" b="0" i="1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Difference between open loop and closed loop systems.</a:t>
            </a:r>
            <a:r>
              <a:rPr lang="nl-BE" sz="11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BE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28/05/2017.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nl-BE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[2] Cands Plactics. Available: </a:t>
            </a:r>
            <a:r>
              <a:rPr lang="nl-BE" sz="1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https://candsplastics.com</a:t>
            </a:r>
            <a:r>
              <a:rPr lang="nl-BE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28/05/2017.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nl-BE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[3] Indiamart. Available: </a:t>
            </a:r>
            <a:r>
              <a:rPr lang="nl-BE" sz="1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https://dir.indiamart.com/jaipur/medium-density-fiberboard.html</a:t>
            </a:r>
            <a:r>
              <a:rPr lang="nl-BE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28/05/2017.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nl-BE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[4] Turbosquid. Available: </a:t>
            </a:r>
            <a:r>
              <a:rPr lang="nl-BE" sz="1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https://www.turbosquid.com/3d-models/3dsmax-pine-tree/390460</a:t>
            </a:r>
            <a:r>
              <a:rPr lang="nl-BE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28/05/2017.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nl-BE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[5] New Steel, miscellaneous. Available:  </a:t>
            </a:r>
            <a:r>
              <a:rPr lang="nl-BE" sz="1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http://news.steel-360.com/miscellaneous/say-yes-steel/</a:t>
            </a:r>
            <a:r>
              <a:rPr lang="nl-BE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28/05/2017.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nl-BE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[6] Central Aluminium. Available: </a:t>
            </a:r>
            <a:r>
              <a:rPr lang="nl-BE" sz="1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http://www.centralaluminum.com/index.html</a:t>
            </a:r>
            <a:r>
              <a:rPr lang="nl-BE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28/05/2017.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nl-BE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[7] Del Splating, Zinc. Available: </a:t>
            </a:r>
            <a:r>
              <a:rPr lang="nl-BE" sz="1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1"/>
              </a:rPr>
              <a:t>http://www.delsplating.com/zinc-plating.html</a:t>
            </a:r>
            <a:r>
              <a:rPr lang="nl-BE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28/05/2017.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nl-BE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[8] Ocean controls, Bipolar stepper motor. Available: </a:t>
            </a:r>
            <a:r>
              <a:rPr lang="nl-BE" sz="1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2"/>
              </a:rPr>
              <a:t>https://oceancontrols.com.au/SFM-002.html</a:t>
            </a:r>
            <a:r>
              <a:rPr lang="nl-BE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01/06/2017.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nl-BE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[9] Wikipedia, solar cell. Available: </a:t>
            </a:r>
            <a:r>
              <a:rPr lang="nl-BE" sz="1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3"/>
              </a:rPr>
              <a:t>https://en.wikipedia.org/wiki/Solar_cell</a:t>
            </a:r>
            <a:r>
              <a:rPr lang="nl-BE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01/06/2017.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nl-BE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[10] Amazon, images. Available: </a:t>
            </a:r>
            <a:r>
              <a:rPr lang="nl-BE" sz="1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4"/>
              </a:rPr>
              <a:t>http://ecx.images-amazon.com/images/I/41WzWE5uF5L.jpg</a:t>
            </a:r>
            <a:r>
              <a:rPr lang="nl-BE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01/06/2017.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nl-BE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[11] Ti, LaunchPad. Available: </a:t>
            </a:r>
            <a:r>
              <a:rPr lang="nl-BE" sz="1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5"/>
              </a:rPr>
              <a:t>https://www.ti.com/ww/en/launchpad/launchpads-connected-ek-tm4c123gxl.html</a:t>
            </a:r>
            <a:r>
              <a:rPr lang="nl-BE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01/06/2017.</a:t>
            </a:r>
          </a:p>
        </p:txBody>
      </p:sp>
      <p:pic>
        <p:nvPicPr>
          <p:cNvPr id="112" name="Shape 112"/>
          <p:cNvPicPr preferRelativeResize="0"/>
          <p:nvPr/>
        </p:nvPicPr>
        <p:blipFill rotWithShape="1">
          <a:blip r:embed="rId16">
            <a:alphaModFix/>
          </a:blip>
          <a:srcRect l="41182" r="7862"/>
          <a:stretch/>
        </p:blipFill>
        <p:spPr>
          <a:xfrm>
            <a:off x="14526587" y="9889871"/>
            <a:ext cx="1321277" cy="905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 descr="Pine tree.png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4526587" y="11439967"/>
            <a:ext cx="1321277" cy="905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 descr="2Medium_Density_Fibre_Board_250x250.jpg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17535104" y="9872086"/>
            <a:ext cx="1321277" cy="905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 descr="Steel-products-1.jpg"/>
          <p:cNvPicPr preferRelativeResize="0"/>
          <p:nvPr/>
        </p:nvPicPr>
        <p:blipFill rotWithShape="1">
          <a:blip r:embed="rId19">
            <a:alphaModFix/>
          </a:blip>
          <a:srcRect l="21825"/>
          <a:stretch/>
        </p:blipFill>
        <p:spPr>
          <a:xfrm>
            <a:off x="17535104" y="11439967"/>
            <a:ext cx="1321277" cy="905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 rotWithShape="1">
          <a:blip r:embed="rId20">
            <a:alphaModFix/>
          </a:blip>
          <a:srcRect l="63238" r="4978"/>
          <a:stretch/>
        </p:blipFill>
        <p:spPr>
          <a:xfrm>
            <a:off x="14526587" y="12958250"/>
            <a:ext cx="1307554" cy="906112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/>
          <p:nvPr/>
        </p:nvSpPr>
        <p:spPr>
          <a:xfrm>
            <a:off x="15866073" y="9872086"/>
            <a:ext cx="1428871" cy="45243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Polyvinyl </a:t>
            </a:r>
          </a:p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Chloride</a:t>
            </a:r>
          </a:p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(PVC) </a:t>
            </a:r>
            <a:r>
              <a:rPr lang="nl-BE" sz="18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[2] </a:t>
            </a:r>
          </a:p>
          <a:p>
            <a:pPr marL="0" marR="0" lvl="0" indent="0" algn="just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Pine Tree</a:t>
            </a:r>
            <a:r>
              <a:rPr lang="nl-BE" sz="18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[4]    </a:t>
            </a:r>
          </a:p>
          <a:p>
            <a:pPr marL="0" marR="0" lvl="0" indent="0" algn="just" rtl="0">
              <a:spcBef>
                <a:spcPts val="0"/>
              </a:spcBef>
              <a:buNone/>
            </a:pPr>
            <a:endParaRPr sz="1800" baseline="30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buNone/>
            </a:pPr>
            <a:endParaRPr sz="1800" baseline="30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buNone/>
            </a:pPr>
            <a:endParaRPr sz="1800" baseline="30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buNone/>
            </a:pPr>
            <a:endParaRPr sz="1800" baseline="30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buNone/>
            </a:pPr>
            <a:endParaRPr sz="1800" baseline="30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buNone/>
            </a:pPr>
            <a:endParaRPr sz="1800" baseline="30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buNone/>
            </a:pPr>
            <a:endParaRPr sz="1800" baseline="30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Aluminum </a:t>
            </a:r>
            <a:r>
              <a:rPr lang="nl-BE" sz="18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[6]</a:t>
            </a:r>
          </a:p>
          <a:p>
            <a:pPr marL="0" marR="0" lvl="0" indent="0" algn="just" rtl="0">
              <a:spcBef>
                <a:spcPts val="0"/>
              </a:spcBef>
              <a:buNone/>
            </a:pPr>
            <a:endParaRPr sz="1800" baseline="30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nl-BE" sz="18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  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18856382" y="9855892"/>
            <a:ext cx="1428871" cy="39703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Medium</a:t>
            </a:r>
          </a:p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Density</a:t>
            </a:r>
          </a:p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Fiberboard</a:t>
            </a:r>
          </a:p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(MDF) </a:t>
            </a:r>
            <a:r>
              <a:rPr lang="nl-BE" sz="18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[3] </a:t>
            </a:r>
          </a:p>
          <a:p>
            <a:pPr marL="0" marR="0" lvl="0" indent="0" algn="just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Steel </a:t>
            </a:r>
            <a:r>
              <a:rPr lang="nl-BE" sz="18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[5]</a:t>
            </a: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</a:p>
          <a:p>
            <a:pPr marL="0" marR="0" lvl="0" indent="0" algn="just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Zinc Plated Metal </a:t>
            </a:r>
            <a:r>
              <a:rPr lang="nl-BE" sz="18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[7]</a:t>
            </a: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</a:p>
        </p:txBody>
      </p:sp>
      <p:pic>
        <p:nvPicPr>
          <p:cNvPr id="119" name="Shape 119"/>
          <p:cNvPicPr preferRelativeResize="0"/>
          <p:nvPr/>
        </p:nvPicPr>
        <p:blipFill rotWithShape="1">
          <a:blip r:embed="rId21">
            <a:alphaModFix/>
          </a:blip>
          <a:srcRect r="9285"/>
          <a:stretch/>
        </p:blipFill>
        <p:spPr>
          <a:xfrm>
            <a:off x="17548828" y="12958250"/>
            <a:ext cx="1307554" cy="90517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/>
          <p:nvPr/>
        </p:nvSpPr>
        <p:spPr>
          <a:xfrm>
            <a:off x="7390567" y="15560884"/>
            <a:ext cx="13131400" cy="8005449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122324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None/>
            </a:pPr>
            <a:endParaRPr sz="5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Shape 121"/>
          <p:cNvSpPr txBox="1"/>
          <p:nvPr/>
        </p:nvSpPr>
        <p:spPr>
          <a:xfrm>
            <a:off x="7606467" y="15560884"/>
            <a:ext cx="1544012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nl-BE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Components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x="7606467" y="15960993"/>
            <a:ext cx="5872405" cy="590931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nl-BE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Bipolar stepper motor </a:t>
            </a:r>
            <a:r>
              <a:rPr lang="nl-BE" sz="18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[8] </a:t>
            </a:r>
          </a:p>
          <a:p>
            <a:pPr marL="0" marR="0" lvl="0" indent="0" algn="just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nl-BE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 supply</a:t>
            </a:r>
          </a:p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nl-BE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Solar Panel (Final product) </a:t>
            </a:r>
            <a:r>
              <a:rPr lang="nl-BE" sz="18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[9] </a:t>
            </a:r>
          </a:p>
          <a:p>
            <a:pPr marL="0" marR="0" lvl="0" indent="0" algn="just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nl-BE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external power supply (Prototype)</a:t>
            </a:r>
          </a:p>
          <a:p>
            <a:pPr marL="0" marR="0" lvl="0" indent="0" algn="just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Shape 123"/>
          <p:cNvSpPr txBox="1"/>
          <p:nvPr/>
        </p:nvSpPr>
        <p:spPr>
          <a:xfrm>
            <a:off x="14056120" y="16098404"/>
            <a:ext cx="5872405" cy="729430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nl-BE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LCD display (Final product) </a:t>
            </a:r>
            <a:r>
              <a:rPr lang="nl-BE" sz="18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[10] </a:t>
            </a:r>
          </a:p>
          <a:p>
            <a:pPr marL="0" marR="0" lvl="0" indent="0" algn="just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nl-BE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RTC</a:t>
            </a:r>
          </a:p>
          <a:p>
            <a:pPr marL="0" marR="0" lvl="0" indent="0" algn="just" rtl="0">
              <a:spcBef>
                <a:spcPts val="0"/>
              </a:spcBef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nl-BE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Tiva C </a:t>
            </a:r>
            <a:r>
              <a:rPr lang="nl-BE" sz="18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[11] </a:t>
            </a:r>
          </a:p>
          <a:p>
            <a:pPr marL="0" marR="0" lvl="0" indent="0" algn="just" rtl="0">
              <a:spcBef>
                <a:spcPts val="0"/>
              </a:spcBef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nl-BE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Others</a:t>
            </a:r>
          </a:p>
          <a:p>
            <a:pPr marL="285750" marR="0" lvl="0" indent="-285750" algn="just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LEDs and buttons (5 and on/off switch)</a:t>
            </a:r>
          </a:p>
          <a:p>
            <a:pPr marL="285750" marR="0" lvl="0" indent="-285750" algn="just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additional resistors might be needed for the buttons as a pull down and capacitors for debounce. </a:t>
            </a:r>
          </a:p>
          <a:p>
            <a:pPr marL="0" marR="0" lvl="0" indent="0" algn="just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Shape 124" descr="1161989.jpg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8854085" y="24414495"/>
            <a:ext cx="1538321" cy="2049426"/>
          </a:xfrm>
          <a:prstGeom prst="rect">
            <a:avLst/>
          </a:prstGeom>
          <a:noFill/>
          <a:ln w="28575" cap="flat" cmpd="sng">
            <a:solidFill>
              <a:srgbClr val="122324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5" name="Shape 125" descr="Anna Simons.jpg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1075892" y="24424093"/>
            <a:ext cx="1531071" cy="2039829"/>
          </a:xfrm>
          <a:prstGeom prst="rect">
            <a:avLst/>
          </a:prstGeom>
          <a:noFill/>
          <a:ln w="28575" cap="flat" cmpd="sng">
            <a:solidFill>
              <a:srgbClr val="122324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6" name="Shape 126" descr="Jan Latko.jpg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3597673" y="24424093"/>
            <a:ext cx="1531066" cy="2039829"/>
          </a:xfrm>
          <a:prstGeom prst="rect">
            <a:avLst/>
          </a:prstGeom>
          <a:noFill/>
          <a:ln w="28575" cap="flat" cmpd="sng">
            <a:solidFill>
              <a:srgbClr val="122324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7" name="Shape 127" descr="José.jpg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6215001" y="24424093"/>
            <a:ext cx="1531156" cy="2039829"/>
          </a:xfrm>
          <a:prstGeom prst="rect">
            <a:avLst/>
          </a:prstGeom>
          <a:noFill/>
          <a:ln w="28575" cap="flat" cmpd="sng">
            <a:solidFill>
              <a:srgbClr val="122324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8" name="Shape 128" descr="Raymond.jpg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11341099" y="24411921"/>
            <a:ext cx="1539000" cy="2052000"/>
          </a:xfrm>
          <a:prstGeom prst="rect">
            <a:avLst/>
          </a:prstGeom>
          <a:noFill/>
          <a:ln w="28575" cap="flat" cmpd="sng">
            <a:solidFill>
              <a:srgbClr val="122324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29" name="Shape 129"/>
          <p:cNvSpPr txBox="1"/>
          <p:nvPr/>
        </p:nvSpPr>
        <p:spPr>
          <a:xfrm>
            <a:off x="3147702" y="26556912"/>
            <a:ext cx="2461902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nl-BE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Jan Latko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Computer Science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Poland</a:t>
            </a:r>
          </a:p>
        </p:txBody>
      </p:sp>
      <p:sp>
        <p:nvSpPr>
          <p:cNvPr id="130" name="Shape 130"/>
          <p:cNvSpPr txBox="1"/>
          <p:nvPr/>
        </p:nvSpPr>
        <p:spPr>
          <a:xfrm>
            <a:off x="5609605" y="26556912"/>
            <a:ext cx="2628534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nl-BE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José Hugo Valiente Saltos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Mechanical Engineering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Spain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8257553" y="26556912"/>
            <a:ext cx="2813975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nl-BE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Margot Gutscoven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Building Engineering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Belgium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x="10677203" y="26555215"/>
            <a:ext cx="3058561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nl-BE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Raymond Quinn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Electrical Power Engineering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Scotland</a:t>
            </a:r>
          </a:p>
        </p:txBody>
      </p:sp>
      <p:pic>
        <p:nvPicPr>
          <p:cNvPr id="133" name="Shape 133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7740232" y="16506331"/>
            <a:ext cx="1650425" cy="165042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 txBox="1"/>
          <p:nvPr/>
        </p:nvSpPr>
        <p:spPr>
          <a:xfrm>
            <a:off x="9617321" y="16520915"/>
            <a:ext cx="3869135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good resolution allows precise movement and easy control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torque and a holding torque without power supply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x="9617321" y="19122531"/>
            <a:ext cx="3861552" cy="17543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product is supposed to work only during the day and changes its position towards the Sun. 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system will hibernate when the Sun is out of range, which will minimize the power consumption.</a:t>
            </a:r>
          </a:p>
        </p:txBody>
      </p:sp>
      <p:pic>
        <p:nvPicPr>
          <p:cNvPr id="136" name="Shape 136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7740232" y="19273048"/>
            <a:ext cx="1655996" cy="1478974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Shape 137"/>
          <p:cNvSpPr txBox="1"/>
          <p:nvPr/>
        </p:nvSpPr>
        <p:spPr>
          <a:xfrm>
            <a:off x="9624904" y="21772054"/>
            <a:ext cx="3861552" cy="14773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Ideal because two different voltages are needed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Supplies 12 volt for the motor and 5 volt for the Arduino board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Shape 138"/>
          <p:cNvPicPr preferRelativeResize="0"/>
          <p:nvPr/>
        </p:nvPicPr>
        <p:blipFill rotWithShape="1">
          <a:blip r:embed="rId29">
            <a:alphaModFix/>
          </a:blip>
          <a:srcRect l="13670" t="14753" r="28863" b="15425"/>
          <a:stretch/>
        </p:blipFill>
        <p:spPr>
          <a:xfrm>
            <a:off x="7731459" y="21707984"/>
            <a:ext cx="1659198" cy="1511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 rotWithShape="1">
          <a:blip r:embed="rId30">
            <a:alphaModFix/>
          </a:blip>
          <a:srcRect/>
          <a:stretch/>
        </p:blipFill>
        <p:spPr>
          <a:xfrm>
            <a:off x="14185968" y="16520915"/>
            <a:ext cx="1655972" cy="925332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 txBox="1"/>
          <p:nvPr/>
        </p:nvSpPr>
        <p:spPr>
          <a:xfrm>
            <a:off x="16087201" y="16499318"/>
            <a:ext cx="3869135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Has to support SPI or I2C protocol to minimize number of pins used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x="16087201" y="18040535"/>
            <a:ext cx="3869135" cy="14773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just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keep track of time, to know the position of the sun, the exact time has to be known</a:t>
            </a:r>
          </a:p>
          <a:p>
            <a:pPr marL="285750" marR="0" lvl="0" indent="-285750" algn="just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has to have its own battery and it has to support the I2C protocol.</a:t>
            </a:r>
          </a:p>
        </p:txBody>
      </p:sp>
      <p:pic>
        <p:nvPicPr>
          <p:cNvPr id="142" name="Shape 142"/>
          <p:cNvPicPr preferRelativeResize="0"/>
          <p:nvPr/>
        </p:nvPicPr>
        <p:blipFill rotWithShape="1">
          <a:blip r:embed="rId31">
            <a:alphaModFix/>
          </a:blip>
          <a:srcRect l="18820" t="16779" r="24711" b="17487"/>
          <a:stretch/>
        </p:blipFill>
        <p:spPr>
          <a:xfrm>
            <a:off x="14185940" y="18071057"/>
            <a:ext cx="1655999" cy="1446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 rotWithShape="1">
          <a:blip r:embed="rId32">
            <a:alphaModFix/>
          </a:blip>
          <a:srcRect t="12296" b="14891"/>
          <a:stretch/>
        </p:blipFill>
        <p:spPr>
          <a:xfrm>
            <a:off x="14185940" y="20273973"/>
            <a:ext cx="1655999" cy="1205769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/>
          <p:nvPr/>
        </p:nvSpPr>
        <p:spPr>
          <a:xfrm>
            <a:off x="16087201" y="20428856"/>
            <a:ext cx="3869135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just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Inexpensive, self-contained, single-board microcontroller</a:t>
            </a:r>
          </a:p>
        </p:txBody>
      </p:sp>
      <p:pic>
        <p:nvPicPr>
          <p:cNvPr id="145" name="Shape 145"/>
          <p:cNvPicPr preferRelativeResize="0"/>
          <p:nvPr/>
        </p:nvPicPr>
        <p:blipFill rotWithShape="1">
          <a:blip r:embed="rId33">
            <a:alphaModFix/>
          </a:blip>
          <a:srcRect/>
          <a:stretch/>
        </p:blipFill>
        <p:spPr>
          <a:xfrm>
            <a:off x="852416" y="17308795"/>
            <a:ext cx="5869305" cy="6233008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 txBox="1"/>
          <p:nvPr/>
        </p:nvSpPr>
        <p:spPr>
          <a:xfrm>
            <a:off x="785645" y="16908685"/>
            <a:ext cx="1377300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nl-BE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Schematics</a:t>
            </a:r>
          </a:p>
        </p:txBody>
      </p:sp>
      <p:sp>
        <p:nvSpPr>
          <p:cNvPr id="147" name="Shape 147"/>
          <p:cNvSpPr txBox="1"/>
          <p:nvPr/>
        </p:nvSpPr>
        <p:spPr>
          <a:xfrm>
            <a:off x="7837835" y="4033730"/>
            <a:ext cx="1000319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nl-BE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Manual</a:t>
            </a:r>
          </a:p>
        </p:txBody>
      </p:sp>
      <p:sp>
        <p:nvSpPr>
          <p:cNvPr id="148" name="Shape 148"/>
          <p:cNvSpPr txBox="1"/>
          <p:nvPr/>
        </p:nvSpPr>
        <p:spPr>
          <a:xfrm>
            <a:off x="8813659" y="4487337"/>
            <a:ext cx="2927858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Place the mirror in a sunny place facing the south</a:t>
            </a:r>
          </a:p>
        </p:txBody>
      </p:sp>
      <p:sp>
        <p:nvSpPr>
          <p:cNvPr id="149" name="Shape 149"/>
          <p:cNvSpPr/>
          <p:nvPr/>
        </p:nvSpPr>
        <p:spPr>
          <a:xfrm>
            <a:off x="8223879" y="4487337"/>
            <a:ext cx="540000" cy="536708"/>
          </a:xfrm>
          <a:prstGeom prst="ellipse">
            <a:avLst/>
          </a:prstGeom>
          <a:solidFill>
            <a:srgbClr val="E7D69D"/>
          </a:solidFill>
          <a:ln w="9525" cap="flat" cmpd="sng">
            <a:solidFill>
              <a:srgbClr val="12232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0" rIns="91425" bIns="90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nl-BE" sz="3200">
                <a:solidFill>
                  <a:srgbClr val="122324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pic>
        <p:nvPicPr>
          <p:cNvPr id="150" name="Shape 150" descr="Screen Shot 2017-06-01 at 12.12.35.png"/>
          <p:cNvPicPr preferRelativeResize="0"/>
          <p:nvPr/>
        </p:nvPicPr>
        <p:blipFill rotWithShape="1">
          <a:blip r:embed="rId34">
            <a:alphaModFix/>
          </a:blip>
          <a:srcRect/>
          <a:stretch/>
        </p:blipFill>
        <p:spPr>
          <a:xfrm>
            <a:off x="8460360" y="5133667"/>
            <a:ext cx="2751960" cy="2714364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Shape 151"/>
          <p:cNvSpPr txBox="1"/>
          <p:nvPr/>
        </p:nvSpPr>
        <p:spPr>
          <a:xfrm>
            <a:off x="12979950" y="4456550"/>
            <a:ext cx="2934311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Turn the mirror on</a:t>
            </a:r>
          </a:p>
        </p:txBody>
      </p:sp>
      <p:sp>
        <p:nvSpPr>
          <p:cNvPr id="152" name="Shape 152"/>
          <p:cNvSpPr/>
          <p:nvPr/>
        </p:nvSpPr>
        <p:spPr>
          <a:xfrm>
            <a:off x="12390171" y="4487337"/>
            <a:ext cx="540000" cy="536708"/>
          </a:xfrm>
          <a:prstGeom prst="ellipse">
            <a:avLst/>
          </a:prstGeom>
          <a:solidFill>
            <a:srgbClr val="E7D69D"/>
          </a:solidFill>
          <a:ln w="9525" cap="flat" cmpd="sng">
            <a:solidFill>
              <a:srgbClr val="12232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0" rIns="91425" bIns="90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nl-BE" sz="3200">
                <a:solidFill>
                  <a:srgbClr val="122324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16449281" y="4456550"/>
            <a:ext cx="2934311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Move to the focus point using the buttons</a:t>
            </a:r>
          </a:p>
        </p:txBody>
      </p:sp>
      <p:sp>
        <p:nvSpPr>
          <p:cNvPr id="154" name="Shape 154"/>
          <p:cNvSpPr/>
          <p:nvPr/>
        </p:nvSpPr>
        <p:spPr>
          <a:xfrm>
            <a:off x="15872773" y="4492794"/>
            <a:ext cx="540000" cy="536708"/>
          </a:xfrm>
          <a:prstGeom prst="ellipse">
            <a:avLst/>
          </a:prstGeom>
          <a:solidFill>
            <a:srgbClr val="E7D69D"/>
          </a:solidFill>
          <a:ln w="9525" cap="flat" cmpd="sng">
            <a:solidFill>
              <a:srgbClr val="12232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0" rIns="91425" bIns="90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nl-BE" sz="3200">
                <a:solidFill>
                  <a:srgbClr val="122324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  <p:pic>
        <p:nvPicPr>
          <p:cNvPr id="155" name="Shape 155" descr="Screen Shot 2017-06-01 at 13.04.28.png"/>
          <p:cNvPicPr preferRelativeResize="0"/>
          <p:nvPr/>
        </p:nvPicPr>
        <p:blipFill rotWithShape="1">
          <a:blip r:embed="rId35">
            <a:alphaModFix/>
          </a:blip>
          <a:srcRect/>
          <a:stretch/>
        </p:blipFill>
        <p:spPr>
          <a:xfrm>
            <a:off x="16397460" y="5024044"/>
            <a:ext cx="3037953" cy="3236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/>
          <p:cNvPicPr preferRelativeResize="0"/>
          <p:nvPr/>
        </p:nvPicPr>
        <p:blipFill rotWithShape="1">
          <a:blip r:embed="rId36">
            <a:alphaModFix/>
          </a:blip>
          <a:srcRect/>
          <a:stretch/>
        </p:blipFill>
        <p:spPr>
          <a:xfrm>
            <a:off x="12896264" y="5549973"/>
            <a:ext cx="2070943" cy="207094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Shape 157"/>
          <p:cNvCxnSpPr/>
          <p:nvPr/>
        </p:nvCxnSpPr>
        <p:spPr>
          <a:xfrm flipH="1">
            <a:off x="13729841" y="16074815"/>
            <a:ext cx="23064" cy="7174567"/>
          </a:xfrm>
          <a:prstGeom prst="straightConnector1">
            <a:avLst/>
          </a:prstGeom>
          <a:noFill/>
          <a:ln w="25400" cap="flat" cmpd="sng">
            <a:solidFill>
              <a:srgbClr val="12232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3" name="Shape 93"/>
          <p:cNvSpPr/>
          <p:nvPr/>
        </p:nvSpPr>
        <p:spPr>
          <a:xfrm>
            <a:off x="587818" y="6114713"/>
            <a:ext cx="6320398" cy="8026306"/>
          </a:xfrm>
          <a:prstGeom prst="rect">
            <a:avLst/>
          </a:prstGeom>
          <a:solidFill>
            <a:schemeClr val="tx2"/>
          </a:solidFill>
          <a:ln w="28575" cap="flat" cmpd="sng">
            <a:solidFill>
              <a:srgbClr val="122324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None/>
            </a:pPr>
            <a:endParaRPr sz="5800" b="0" i="0" u="none" strike="noStrike" cap="none">
              <a:ln>
                <a:solidFill>
                  <a:sysClr val="windowText" lastClr="000000"/>
                </a:solidFill>
              </a:ln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6966" y="6054969"/>
            <a:ext cx="9932930" cy="7935087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andaardthe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586</Words>
  <Application>Microsoft Macintosh PowerPoint</Application>
  <PresentationFormat>Anpassad</PresentationFormat>
  <Paragraphs>132</Paragraphs>
  <Slides>1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5" baseType="lpstr">
      <vt:lpstr>Calibri</vt:lpstr>
      <vt:lpstr>Cambria</vt:lpstr>
      <vt:lpstr>Arial</vt:lpstr>
      <vt:lpstr>Standaardthema</vt:lpstr>
      <vt:lpstr>PowerPoint-presentation</vt:lpstr>
    </vt:vector>
  </TitlesOfParts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cp:lastModifiedBy>Anna Simons</cp:lastModifiedBy>
  <cp:revision>2</cp:revision>
  <dcterms:modified xsi:type="dcterms:W3CDTF">2017-06-17T16:39:21Z</dcterms:modified>
</cp:coreProperties>
</file>