
<file path=[Content_Types].xml><?xml version="1.0" encoding="utf-8"?>
<Types xmlns="http://schemas.openxmlformats.org/package/2006/content-types">
  <Default Extension="xml" ContentType="application/xml"/>
  <Default Extension="bin" ContentType="application/vnd.openxmlformats-officedocument.presentationml.printerSettings"/>
  <Default Extension="png" ContentType="image/png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2" r:id="rId1"/>
    <p:sldMasterId id="2147483673" r:id="rId2"/>
  </p:sldMasterIdLst>
  <p:notesMasterIdLst>
    <p:notesMasterId r:id="rId32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</p:sldIdLst>
  <p:sldSz cx="9144000" cy="6858000" type="screen4x3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17" d="100"/>
          <a:sy n="117" d="100"/>
        </p:scale>
        <p:origin x="-1400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8.xml"/><Relationship Id="rId21" Type="http://schemas.openxmlformats.org/officeDocument/2006/relationships/slide" Target="slides/slide19.xml"/><Relationship Id="rId22" Type="http://schemas.openxmlformats.org/officeDocument/2006/relationships/slide" Target="slides/slide20.xml"/><Relationship Id="rId23" Type="http://schemas.openxmlformats.org/officeDocument/2006/relationships/slide" Target="slides/slide21.xml"/><Relationship Id="rId24" Type="http://schemas.openxmlformats.org/officeDocument/2006/relationships/slide" Target="slides/slide22.xml"/><Relationship Id="rId25" Type="http://schemas.openxmlformats.org/officeDocument/2006/relationships/slide" Target="slides/slide23.xml"/><Relationship Id="rId26" Type="http://schemas.openxmlformats.org/officeDocument/2006/relationships/slide" Target="slides/slide24.xml"/><Relationship Id="rId27" Type="http://schemas.openxmlformats.org/officeDocument/2006/relationships/slide" Target="slides/slide25.xml"/><Relationship Id="rId28" Type="http://schemas.openxmlformats.org/officeDocument/2006/relationships/slide" Target="slides/slide26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30" Type="http://schemas.openxmlformats.org/officeDocument/2006/relationships/slide" Target="slides/slide28.xml"/><Relationship Id="rId31" Type="http://schemas.openxmlformats.org/officeDocument/2006/relationships/slide" Target="slides/slide29.xml"/><Relationship Id="rId32" Type="http://schemas.openxmlformats.org/officeDocument/2006/relationships/notesMaster" Target="notesMasters/notesMaster1.xml"/><Relationship Id="rId9" Type="http://schemas.openxmlformats.org/officeDocument/2006/relationships/slide" Target="slides/slide7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33" Type="http://schemas.openxmlformats.org/officeDocument/2006/relationships/printerSettings" Target="printerSettings/printerSettings1.bin"/><Relationship Id="rId34" Type="http://schemas.openxmlformats.org/officeDocument/2006/relationships/presProps" Target="presProps.xml"/><Relationship Id="rId35" Type="http://schemas.openxmlformats.org/officeDocument/2006/relationships/viewProps" Target="viewProps.xml"/><Relationship Id="rId36" Type="http://schemas.openxmlformats.org/officeDocument/2006/relationships/theme" Target="theme/theme1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Relationship Id="rId13" Type="http://schemas.openxmlformats.org/officeDocument/2006/relationships/slide" Target="slides/slide11.xml"/><Relationship Id="rId14" Type="http://schemas.openxmlformats.org/officeDocument/2006/relationships/slide" Target="slides/slide12.xml"/><Relationship Id="rId15" Type="http://schemas.openxmlformats.org/officeDocument/2006/relationships/slide" Target="slides/slide13.xml"/><Relationship Id="rId16" Type="http://schemas.openxmlformats.org/officeDocument/2006/relationships/slide" Target="slides/slide14.xml"/><Relationship Id="rId17" Type="http://schemas.openxmlformats.org/officeDocument/2006/relationships/slide" Target="slides/slide15.xml"/><Relationship Id="rId18" Type="http://schemas.openxmlformats.org/officeDocument/2006/relationships/slide" Target="slides/slide16.xml"/><Relationship Id="rId19" Type="http://schemas.openxmlformats.org/officeDocument/2006/relationships/slide" Target="slides/slide17.xml"/><Relationship Id="rId3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799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Shape 4"/>
          <p:cNvSpPr txBox="1">
            <a:spLocks noGrp="1"/>
          </p:cNvSpPr>
          <p:nvPr>
            <p:ph type="dt" idx="10"/>
          </p:nvPr>
        </p:nvSpPr>
        <p:spPr>
          <a:xfrm>
            <a:off x="3884612" y="0"/>
            <a:ext cx="2971799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Shape 5"/>
          <p:cNvSpPr>
            <a:spLocks noGrp="1" noRot="1" noChangeAspect="1"/>
          </p:cNvSpPr>
          <p:nvPr>
            <p:ph type="sldImg" idx="3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6" name="Shape 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buClr>
                <a:schemeClr val="dk1"/>
              </a:buClr>
              <a:buFont typeface="Calibri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Clr>
                <a:schemeClr val="dk1"/>
              </a:buClr>
              <a:buFont typeface="Calibri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Clr>
                <a:schemeClr val="dk1"/>
              </a:buClr>
              <a:buFont typeface="Calibri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Clr>
                <a:schemeClr val="dk1"/>
              </a:buClr>
              <a:buFont typeface="Calibri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Clr>
                <a:schemeClr val="dk1"/>
              </a:buClr>
              <a:buFont typeface="Calibri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Clr>
                <a:schemeClr val="dk1"/>
              </a:buClr>
              <a:buFont typeface="Calibri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Clr>
                <a:schemeClr val="dk1"/>
              </a:buClr>
              <a:buFont typeface="Calibri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Clr>
                <a:schemeClr val="dk1"/>
              </a:buClr>
              <a:buFont typeface="Calibri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Clr>
                <a:schemeClr val="dk1"/>
              </a:buClr>
              <a:buFont typeface="Calibri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Shape 7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799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Shape 8"/>
          <p:cNvSpPr txBox="1">
            <a:spLocks noGrp="1"/>
          </p:cNvSpPr>
          <p:nvPr>
            <p:ph type="sldNum" idx="12"/>
          </p:nvPr>
        </p:nvSpPr>
        <p:spPr>
          <a:xfrm>
            <a:off x="3884612" y="8685213"/>
            <a:ext cx="2971799" cy="4572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Calibri"/>
              <a:buNone/>
            </a:pPr>
            <a:fld id="{00000000-1234-1234-1234-123412341234}" type="slidenum">
              <a:rPr lang="nl-NL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‹nr.›</a:t>
            </a:fld>
            <a:endParaRPr lang="nl-NL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105881107"/>
      </p:ext>
    </p:extLst>
  </p:cSld>
  <p:clrMap bg1="lt1" tx1="dk1" bg2="dk2" tx2="lt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2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2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2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2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2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2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Shape 11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Clr>
                <a:schemeClr val="dk1"/>
              </a:buClr>
              <a:buSzPct val="25000"/>
              <a:buFont typeface="Calibri"/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3" name="Shape 11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Shape 12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Clr>
                <a:schemeClr val="dk1"/>
              </a:buClr>
              <a:buSzPct val="25000"/>
              <a:buFont typeface="Calibri"/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2" name="Shape 122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Shape 12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Clr>
                <a:schemeClr val="dk1"/>
              </a:buClr>
              <a:buSzPct val="25000"/>
              <a:buFont typeface="Calibri"/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0" name="Shape 130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Shape 13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Clr>
                <a:schemeClr val="dk1"/>
              </a:buClr>
              <a:buSzPct val="25000"/>
              <a:buFont typeface="Calibri"/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9" name="Shape 139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Shape 14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Clr>
                <a:schemeClr val="dk1"/>
              </a:buClr>
              <a:buSzPct val="25000"/>
              <a:buFont typeface="Calibri"/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9" name="Shape 149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Shape 15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Clr>
                <a:schemeClr val="dk1"/>
              </a:buClr>
              <a:buSzPct val="25000"/>
              <a:buFont typeface="Calibri"/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8" name="Shape 158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Shape 168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69" name="Shape 16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Clr>
                <a:schemeClr val="dk1"/>
              </a:buClr>
              <a:buSzPct val="25000"/>
              <a:buFont typeface="Calibri"/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0" name="Shape 170"/>
          <p:cNvSpPr txBox="1">
            <a:spLocks noGrp="1"/>
          </p:cNvSpPr>
          <p:nvPr>
            <p:ph type="sldNum" idx="12"/>
          </p:nvPr>
        </p:nvSpPr>
        <p:spPr>
          <a:xfrm>
            <a:off x="3884612" y="8685213"/>
            <a:ext cx="2971799" cy="4572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fld id="{00000000-1234-1234-1234-123412341234}" type="slidenum">
              <a:rPr lang="nl-NL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7</a:t>
            </a:fld>
            <a:endParaRPr lang="nl-NL"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Shape 18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Clr>
                <a:schemeClr val="dk1"/>
              </a:buClr>
              <a:buSzPct val="25000"/>
              <a:buFont typeface="Calibri"/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2" name="Shape 182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Shape 190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91" name="Shape 19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Clr>
                <a:schemeClr val="dk1"/>
              </a:buClr>
              <a:buSzPct val="25000"/>
              <a:buFont typeface="Calibri"/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2" name="Shape 192"/>
          <p:cNvSpPr txBox="1">
            <a:spLocks noGrp="1"/>
          </p:cNvSpPr>
          <p:nvPr>
            <p:ph type="sldNum" idx="12"/>
          </p:nvPr>
        </p:nvSpPr>
        <p:spPr>
          <a:xfrm>
            <a:off x="3884612" y="8685213"/>
            <a:ext cx="2971799" cy="4572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Calibri"/>
              <a:buNone/>
            </a:pPr>
            <a:fld id="{00000000-1234-1234-1234-123412341234}" type="slidenum">
              <a:rPr lang="nl-NL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9</a:t>
            </a:fld>
            <a:endParaRPr lang="nl-NL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Shape 20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Clr>
                <a:schemeClr val="dk1"/>
              </a:buClr>
              <a:buSzPct val="25000"/>
              <a:buFont typeface="Calibri"/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2" name="Shape 202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Shape 21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Clr>
                <a:schemeClr val="dk1"/>
              </a:buClr>
              <a:buSzPct val="25000"/>
              <a:buFont typeface="Calibri"/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2" name="Shape 212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Shape 22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Clr>
                <a:schemeClr val="dk1"/>
              </a:buClr>
              <a:buSzPct val="25000"/>
              <a:buFont typeface="Calibri"/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1" name="Shape 221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Shape 23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Clr>
                <a:schemeClr val="dk1"/>
              </a:buClr>
              <a:buSzPct val="25000"/>
              <a:buFont typeface="Calibri"/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8" name="Shape 238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Shape 24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Clr>
                <a:schemeClr val="dk1"/>
              </a:buClr>
              <a:buSzPct val="25000"/>
              <a:buFont typeface="Calibri"/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4" name="Shape 244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Shape 25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Clr>
                <a:schemeClr val="dk1"/>
              </a:buClr>
              <a:buSzPct val="25000"/>
              <a:buFont typeface="Calibri"/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3" name="Shape 25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Shape 26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Clr>
                <a:schemeClr val="dk1"/>
              </a:buClr>
              <a:buSzPct val="25000"/>
              <a:buFont typeface="Calibri"/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3" name="Shape 26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Shape 27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Clr>
                <a:schemeClr val="dk1"/>
              </a:buClr>
              <a:buSzPct val="25000"/>
              <a:buFont typeface="Calibri"/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2" name="Shape 272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Shape 28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Clr>
                <a:schemeClr val="dk1"/>
              </a:buClr>
              <a:buSzPct val="25000"/>
              <a:buFont typeface="Calibri"/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1" name="Shape 281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Shape 28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Clr>
                <a:schemeClr val="dk1"/>
              </a:buClr>
              <a:buSzPct val="25000"/>
              <a:buFont typeface="Calibri"/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0" name="Shape 290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Shape 29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Clr>
                <a:schemeClr val="dk1"/>
              </a:buClr>
              <a:buSzPct val="25000"/>
              <a:buFont typeface="Calibri"/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9" name="Shape 299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Shape 30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Clr>
                <a:schemeClr val="dk1"/>
              </a:buClr>
              <a:buSzPct val="25000"/>
              <a:buFont typeface="Calibri"/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7" name="Shape 307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" name="Shape 31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sp>
        <p:nvSpPr>
          <p:cNvPr id="316" name="Shape 316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" name="Shape 32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Clr>
                <a:schemeClr val="dk1"/>
              </a:buClr>
              <a:buSzPct val="25000"/>
              <a:buFont typeface="Calibri"/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4" name="Shape 324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" name="Shape 33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Clr>
                <a:schemeClr val="dk1"/>
              </a:buClr>
              <a:buSzPct val="25000"/>
              <a:buFont typeface="Calibri"/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3" name="Shape 33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" name="Shape 34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Clr>
                <a:schemeClr val="dk1"/>
              </a:buClr>
              <a:buSzPct val="25000"/>
              <a:buFont typeface="Calibri"/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6" name="Shape 346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6" name="Shape 35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Clr>
                <a:schemeClr val="dk1"/>
              </a:buClr>
              <a:buSzPct val="25000"/>
              <a:buFont typeface="Calibri"/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7" name="Shape 357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" name="Shape 36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Clr>
                <a:schemeClr val="dk1"/>
              </a:buClr>
              <a:buSzPct val="25000"/>
              <a:buFont typeface="Calibri"/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6" name="Shape 366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Shape 38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Clr>
                <a:schemeClr val="dk1"/>
              </a:buClr>
              <a:buSzPct val="25000"/>
              <a:buFont typeface="Calibri"/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0" name="Shape 390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7" name="Shape 39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Clr>
                <a:schemeClr val="dk1"/>
              </a:buClr>
              <a:buSzPct val="25000"/>
              <a:buFont typeface="Calibri"/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8" name="Shape 398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hape 14"/>
          <p:cNvSpPr txBox="1">
            <a:spLocks noGrp="1"/>
          </p:cNvSpPr>
          <p:nvPr>
            <p:ph type="sldNum" idx="12"/>
          </p:nvPr>
        </p:nvSpPr>
        <p:spPr>
          <a:xfrm>
            <a:off x="8472457" y="6217621"/>
            <a:ext cx="548699" cy="5246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fld id="{00000000-1234-1234-1234-123412341234}" type="slidenum">
              <a:rPr lang="nl-NL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‹nr.›</a:t>
            </a:fld>
            <a:endParaRPr lang="nl-NL"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el en object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hape 16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 rtl="0">
              <a:spcBef>
                <a:spcPts val="0"/>
              </a:spcBef>
              <a:buClr>
                <a:schemeClr val="dk1"/>
              </a:buClr>
              <a:buFont typeface="Arial"/>
              <a:buNone/>
              <a:defRPr sz="1800">
                <a:solidFill>
                  <a:schemeClr val="dk1"/>
                </a:solidFill>
              </a:defRPr>
            </a:lvl2pPr>
            <a:lvl3pPr lvl="2" indent="0" rtl="0">
              <a:spcBef>
                <a:spcPts val="0"/>
              </a:spcBef>
              <a:buClr>
                <a:schemeClr val="dk1"/>
              </a:buClr>
              <a:buFont typeface="Arial"/>
              <a:buNone/>
              <a:defRPr sz="1800">
                <a:solidFill>
                  <a:schemeClr val="dk1"/>
                </a:solidFill>
              </a:defRPr>
            </a:lvl3pPr>
            <a:lvl4pPr lvl="3" indent="0" rtl="0">
              <a:spcBef>
                <a:spcPts val="0"/>
              </a:spcBef>
              <a:buClr>
                <a:schemeClr val="dk1"/>
              </a:buClr>
              <a:buFont typeface="Arial"/>
              <a:buNone/>
              <a:defRPr sz="1800">
                <a:solidFill>
                  <a:schemeClr val="dk1"/>
                </a:solidFill>
              </a:defRPr>
            </a:lvl4pPr>
            <a:lvl5pPr lvl="4" indent="0" rtl="0">
              <a:spcBef>
                <a:spcPts val="0"/>
              </a:spcBef>
              <a:buClr>
                <a:schemeClr val="dk1"/>
              </a:buClr>
              <a:buFont typeface="Arial"/>
              <a:buNone/>
              <a:defRPr sz="1800">
                <a:solidFill>
                  <a:schemeClr val="dk1"/>
                </a:solidFill>
              </a:defRPr>
            </a:lvl5pPr>
            <a:lvl6pPr lvl="5" indent="0" rtl="0">
              <a:spcBef>
                <a:spcPts val="0"/>
              </a:spcBef>
              <a:buClr>
                <a:schemeClr val="dk1"/>
              </a:buClr>
              <a:buFont typeface="Arial"/>
              <a:buNone/>
              <a:defRPr sz="1800">
                <a:solidFill>
                  <a:schemeClr val="dk1"/>
                </a:solidFill>
              </a:defRPr>
            </a:lvl6pPr>
            <a:lvl7pPr lvl="6" indent="0" rtl="0">
              <a:spcBef>
                <a:spcPts val="0"/>
              </a:spcBef>
              <a:buClr>
                <a:schemeClr val="dk1"/>
              </a:buClr>
              <a:buFont typeface="Arial"/>
              <a:buNone/>
              <a:defRPr sz="1800">
                <a:solidFill>
                  <a:schemeClr val="dk1"/>
                </a:solidFill>
              </a:defRPr>
            </a:lvl7pPr>
            <a:lvl8pPr lvl="7" indent="0" rtl="0">
              <a:spcBef>
                <a:spcPts val="0"/>
              </a:spcBef>
              <a:buClr>
                <a:schemeClr val="dk1"/>
              </a:buClr>
              <a:buFont typeface="Arial"/>
              <a:buNone/>
              <a:defRPr sz="1800">
                <a:solidFill>
                  <a:schemeClr val="dk1"/>
                </a:solidFill>
              </a:defRPr>
            </a:lvl8pPr>
            <a:lvl9pPr lvl="8" indent="0" rtl="0">
              <a:spcBef>
                <a:spcPts val="0"/>
              </a:spcBef>
              <a:buClr>
                <a:schemeClr val="dk1"/>
              </a:buClr>
              <a:buFont typeface="Arial"/>
              <a:buNone/>
              <a:defRPr sz="1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17" name="Shape 17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61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lvl="0" indent="63500" algn="l" rtl="0">
              <a:lnSpc>
                <a:spcPct val="115000"/>
              </a:lnSpc>
              <a:spcBef>
                <a:spcPts val="640"/>
              </a:spcBef>
              <a:spcAft>
                <a:spcPts val="1600"/>
              </a:spcAft>
              <a:buClr>
                <a:schemeClr val="dk1"/>
              </a:buClr>
              <a:buSzPct val="1000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742950" marR="0" lvl="1" indent="69850" algn="l" rtl="0">
              <a:lnSpc>
                <a:spcPct val="115000"/>
              </a:lnSpc>
              <a:spcBef>
                <a:spcPts val="560"/>
              </a:spcBef>
              <a:spcAft>
                <a:spcPts val="1600"/>
              </a:spcAft>
              <a:buClr>
                <a:schemeClr val="dk1"/>
              </a:buClr>
              <a:buSzPct val="1000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3000" marR="0" lvl="2" indent="76200" algn="l" rtl="0">
              <a:lnSpc>
                <a:spcPct val="115000"/>
              </a:lnSpc>
              <a:spcBef>
                <a:spcPts val="480"/>
              </a:spcBef>
              <a:spcAft>
                <a:spcPts val="1600"/>
              </a:spcAft>
              <a:buClr>
                <a:schemeClr val="dk1"/>
              </a:buClr>
              <a:buSzPct val="1000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marR="0" lvl="3" indent="25400" algn="l" rtl="0">
              <a:lnSpc>
                <a:spcPct val="115000"/>
              </a:lnSpc>
              <a:spcBef>
                <a:spcPts val="400"/>
              </a:spcBef>
              <a:spcAft>
                <a:spcPts val="1600"/>
              </a:spcAft>
              <a:buClr>
                <a:schemeClr val="dk1"/>
              </a:buClr>
              <a:buSzPct val="100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400" marR="0" lvl="4" indent="25400" algn="l" rtl="0">
              <a:lnSpc>
                <a:spcPct val="115000"/>
              </a:lnSpc>
              <a:spcBef>
                <a:spcPts val="400"/>
              </a:spcBef>
              <a:spcAft>
                <a:spcPts val="1600"/>
              </a:spcAft>
              <a:buClr>
                <a:schemeClr val="dk1"/>
              </a:buClr>
              <a:buSzPct val="100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25400" algn="l" rtl="0">
              <a:lnSpc>
                <a:spcPct val="115000"/>
              </a:lnSpc>
              <a:spcBef>
                <a:spcPts val="400"/>
              </a:spcBef>
              <a:spcAft>
                <a:spcPts val="1600"/>
              </a:spcAft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25400" algn="l" rtl="0">
              <a:lnSpc>
                <a:spcPct val="115000"/>
              </a:lnSpc>
              <a:spcBef>
                <a:spcPts val="400"/>
              </a:spcBef>
              <a:spcAft>
                <a:spcPts val="1600"/>
              </a:spcAft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25400" algn="l" rtl="0">
              <a:lnSpc>
                <a:spcPct val="115000"/>
              </a:lnSpc>
              <a:spcBef>
                <a:spcPts val="400"/>
              </a:spcBef>
              <a:spcAft>
                <a:spcPts val="1600"/>
              </a:spcAft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25400" algn="l" rtl="0">
              <a:lnSpc>
                <a:spcPct val="115000"/>
              </a:lnSpc>
              <a:spcBef>
                <a:spcPts val="400"/>
              </a:spcBef>
              <a:spcAft>
                <a:spcPts val="1600"/>
              </a:spcAft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8" name="Shape 18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599" cy="3650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9" name="Shape 19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0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0" name="Shape 20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599" cy="36509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ct val="25000"/>
              <a:buFont typeface="Calibri"/>
              <a:buNone/>
            </a:pPr>
            <a:fld id="{00000000-1234-1234-1234-123412341234}" type="slidenum">
              <a:rPr lang="nl-NL"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‹nr.›</a:t>
            </a:fld>
            <a:endParaRPr lang="nl-NL" sz="1200" b="0" i="0" u="none" strike="noStrike" cap="non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ColTx">
  <p:cSld name="Title and two columns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Shape 22"/>
          <p:cNvSpPr txBox="1">
            <a:spLocks noGrp="1"/>
          </p:cNvSpPr>
          <p:nvPr>
            <p:ph type="title"/>
          </p:nvPr>
        </p:nvSpPr>
        <p:spPr>
          <a:xfrm>
            <a:off x="311700" y="593366"/>
            <a:ext cx="8520599" cy="7635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indent="0">
              <a:spcBef>
                <a:spcPts val="0"/>
              </a:spcBef>
              <a:buClr>
                <a:schemeClr val="dk1"/>
              </a:buClr>
              <a:buFont typeface="Arial"/>
              <a:buNone/>
              <a:defRPr sz="2800">
                <a:solidFill>
                  <a:schemeClr val="dk1"/>
                </a:solidFill>
              </a:defRPr>
            </a:lvl2pPr>
            <a:lvl3pPr lvl="2" indent="0">
              <a:spcBef>
                <a:spcPts val="0"/>
              </a:spcBef>
              <a:buClr>
                <a:schemeClr val="dk1"/>
              </a:buClr>
              <a:buFont typeface="Arial"/>
              <a:buNone/>
              <a:defRPr sz="2800">
                <a:solidFill>
                  <a:schemeClr val="dk1"/>
                </a:solidFill>
              </a:defRPr>
            </a:lvl3pPr>
            <a:lvl4pPr lvl="3" indent="0">
              <a:spcBef>
                <a:spcPts val="0"/>
              </a:spcBef>
              <a:buClr>
                <a:schemeClr val="dk1"/>
              </a:buClr>
              <a:buFont typeface="Arial"/>
              <a:buNone/>
              <a:defRPr sz="2800">
                <a:solidFill>
                  <a:schemeClr val="dk1"/>
                </a:solidFill>
              </a:defRPr>
            </a:lvl4pPr>
            <a:lvl5pPr lvl="4" indent="0">
              <a:spcBef>
                <a:spcPts val="0"/>
              </a:spcBef>
              <a:buClr>
                <a:schemeClr val="dk1"/>
              </a:buClr>
              <a:buFont typeface="Arial"/>
              <a:buNone/>
              <a:defRPr sz="2800">
                <a:solidFill>
                  <a:schemeClr val="dk1"/>
                </a:solidFill>
              </a:defRPr>
            </a:lvl5pPr>
            <a:lvl6pPr lvl="5" indent="0">
              <a:spcBef>
                <a:spcPts val="0"/>
              </a:spcBef>
              <a:buClr>
                <a:schemeClr val="dk1"/>
              </a:buClr>
              <a:buFont typeface="Arial"/>
              <a:buNone/>
              <a:defRPr sz="2800">
                <a:solidFill>
                  <a:schemeClr val="dk1"/>
                </a:solidFill>
              </a:defRPr>
            </a:lvl6pPr>
            <a:lvl7pPr lvl="6" indent="0">
              <a:spcBef>
                <a:spcPts val="0"/>
              </a:spcBef>
              <a:buClr>
                <a:schemeClr val="dk1"/>
              </a:buClr>
              <a:buFont typeface="Arial"/>
              <a:buNone/>
              <a:defRPr sz="2800">
                <a:solidFill>
                  <a:schemeClr val="dk1"/>
                </a:solidFill>
              </a:defRPr>
            </a:lvl7pPr>
            <a:lvl8pPr lvl="7" indent="0">
              <a:spcBef>
                <a:spcPts val="0"/>
              </a:spcBef>
              <a:buClr>
                <a:schemeClr val="dk1"/>
              </a:buClr>
              <a:buFont typeface="Arial"/>
              <a:buNone/>
              <a:defRPr sz="2800">
                <a:solidFill>
                  <a:schemeClr val="dk1"/>
                </a:solidFill>
              </a:defRPr>
            </a:lvl8pPr>
            <a:lvl9pPr lvl="8" indent="0">
              <a:spcBef>
                <a:spcPts val="0"/>
              </a:spcBef>
              <a:buClr>
                <a:schemeClr val="dk1"/>
              </a:buClr>
              <a:buFont typeface="Arial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23" name="Shape 23"/>
          <p:cNvSpPr txBox="1">
            <a:spLocks noGrp="1"/>
          </p:cNvSpPr>
          <p:nvPr>
            <p:ph type="body" idx="1"/>
          </p:nvPr>
        </p:nvSpPr>
        <p:spPr>
          <a:xfrm>
            <a:off x="311700" y="1536633"/>
            <a:ext cx="3999899" cy="45551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Arial"/>
              <a:buNone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743200" marR="0" lvl="6" indent="0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200400" marR="0" lvl="7" indent="0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657600" marR="0" lvl="8" indent="0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4" name="Shape 24"/>
          <p:cNvSpPr txBox="1">
            <a:spLocks noGrp="1"/>
          </p:cNvSpPr>
          <p:nvPr>
            <p:ph type="body" idx="2"/>
          </p:nvPr>
        </p:nvSpPr>
        <p:spPr>
          <a:xfrm>
            <a:off x="4832400" y="1536633"/>
            <a:ext cx="3999899" cy="45551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Arial"/>
              <a:buNone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743200" marR="0" lvl="6" indent="0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200400" marR="0" lvl="7" indent="0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657600" marR="0" lvl="8" indent="0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5" name="Shape 25"/>
          <p:cNvSpPr txBox="1">
            <a:spLocks noGrp="1"/>
          </p:cNvSpPr>
          <p:nvPr>
            <p:ph type="sldNum" idx="12"/>
          </p:nvPr>
        </p:nvSpPr>
        <p:spPr>
          <a:xfrm>
            <a:off x="8472457" y="6217621"/>
            <a:ext cx="548699" cy="5246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fld id="{00000000-1234-1234-1234-123412341234}" type="slidenum">
              <a:rPr lang="nl-NL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‹nr.›</a:t>
            </a:fld>
            <a:endParaRPr lang="nl-NL"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Shape 27"/>
          <p:cNvSpPr txBox="1">
            <a:spLocks noGrp="1"/>
          </p:cNvSpPr>
          <p:nvPr>
            <p:ph type="ctrTitle"/>
          </p:nvPr>
        </p:nvSpPr>
        <p:spPr>
          <a:xfrm>
            <a:off x="311708" y="992766"/>
            <a:ext cx="8520599" cy="27368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indent="0" algn="ctr">
              <a:spcBef>
                <a:spcPts val="0"/>
              </a:spcBef>
              <a:buClr>
                <a:schemeClr val="dk1"/>
              </a:buClr>
              <a:buFont typeface="Arial"/>
              <a:buNone/>
              <a:defRPr sz="5200">
                <a:solidFill>
                  <a:schemeClr val="dk1"/>
                </a:solidFill>
              </a:defRPr>
            </a:lvl2pPr>
            <a:lvl3pPr lvl="2" indent="0" algn="ctr">
              <a:spcBef>
                <a:spcPts val="0"/>
              </a:spcBef>
              <a:buClr>
                <a:schemeClr val="dk1"/>
              </a:buClr>
              <a:buFont typeface="Arial"/>
              <a:buNone/>
              <a:defRPr sz="5200">
                <a:solidFill>
                  <a:schemeClr val="dk1"/>
                </a:solidFill>
              </a:defRPr>
            </a:lvl3pPr>
            <a:lvl4pPr lvl="3" indent="0" algn="ctr">
              <a:spcBef>
                <a:spcPts val="0"/>
              </a:spcBef>
              <a:buClr>
                <a:schemeClr val="dk1"/>
              </a:buClr>
              <a:buFont typeface="Arial"/>
              <a:buNone/>
              <a:defRPr sz="5200">
                <a:solidFill>
                  <a:schemeClr val="dk1"/>
                </a:solidFill>
              </a:defRPr>
            </a:lvl4pPr>
            <a:lvl5pPr lvl="4" indent="0" algn="ctr">
              <a:spcBef>
                <a:spcPts val="0"/>
              </a:spcBef>
              <a:buClr>
                <a:schemeClr val="dk1"/>
              </a:buClr>
              <a:buFont typeface="Arial"/>
              <a:buNone/>
              <a:defRPr sz="5200">
                <a:solidFill>
                  <a:schemeClr val="dk1"/>
                </a:solidFill>
              </a:defRPr>
            </a:lvl5pPr>
            <a:lvl6pPr lvl="5" indent="0" algn="ctr">
              <a:spcBef>
                <a:spcPts val="0"/>
              </a:spcBef>
              <a:buClr>
                <a:schemeClr val="dk1"/>
              </a:buClr>
              <a:buFont typeface="Arial"/>
              <a:buNone/>
              <a:defRPr sz="5200">
                <a:solidFill>
                  <a:schemeClr val="dk1"/>
                </a:solidFill>
              </a:defRPr>
            </a:lvl6pPr>
            <a:lvl7pPr lvl="6" indent="0" algn="ctr">
              <a:spcBef>
                <a:spcPts val="0"/>
              </a:spcBef>
              <a:buClr>
                <a:schemeClr val="dk1"/>
              </a:buClr>
              <a:buFont typeface="Arial"/>
              <a:buNone/>
              <a:defRPr sz="5200">
                <a:solidFill>
                  <a:schemeClr val="dk1"/>
                </a:solidFill>
              </a:defRPr>
            </a:lvl7pPr>
            <a:lvl8pPr lvl="7" indent="0" algn="ctr">
              <a:spcBef>
                <a:spcPts val="0"/>
              </a:spcBef>
              <a:buClr>
                <a:schemeClr val="dk1"/>
              </a:buClr>
              <a:buFont typeface="Arial"/>
              <a:buNone/>
              <a:defRPr sz="5200">
                <a:solidFill>
                  <a:schemeClr val="dk1"/>
                </a:solidFill>
              </a:defRPr>
            </a:lvl8pPr>
            <a:lvl9pPr lvl="8" indent="0" algn="ctr">
              <a:spcBef>
                <a:spcPts val="0"/>
              </a:spcBef>
              <a:buClr>
                <a:schemeClr val="dk1"/>
              </a:buClr>
              <a:buFont typeface="Arial"/>
              <a:buNone/>
              <a:defRPr sz="52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28" name="Shape 28"/>
          <p:cNvSpPr txBox="1">
            <a:spLocks noGrp="1"/>
          </p:cNvSpPr>
          <p:nvPr>
            <p:ph type="subTitle" idx="1"/>
          </p:nvPr>
        </p:nvSpPr>
        <p:spPr>
          <a:xfrm>
            <a:off x="311700" y="3778832"/>
            <a:ext cx="8520599" cy="10568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743200" marR="0" lvl="6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200400" marR="0" lvl="7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657600" marR="0" lvl="8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9" name="Shape 29"/>
          <p:cNvSpPr txBox="1">
            <a:spLocks noGrp="1"/>
          </p:cNvSpPr>
          <p:nvPr>
            <p:ph type="sldNum" idx="12"/>
          </p:nvPr>
        </p:nvSpPr>
        <p:spPr>
          <a:xfrm>
            <a:off x="8472457" y="6217621"/>
            <a:ext cx="548699" cy="5246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fld id="{00000000-1234-1234-1234-123412341234}" type="slidenum">
              <a:rPr lang="nl-NL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‹nr.›</a:t>
            </a:fld>
            <a:endParaRPr lang="nl-NL"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Shape 31"/>
          <p:cNvSpPr txBox="1">
            <a:spLocks noGrp="1"/>
          </p:cNvSpPr>
          <p:nvPr>
            <p:ph type="title"/>
          </p:nvPr>
        </p:nvSpPr>
        <p:spPr>
          <a:xfrm>
            <a:off x="311700" y="2867800"/>
            <a:ext cx="8520599" cy="11222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indent="0" algn="ctr">
              <a:spcBef>
                <a:spcPts val="0"/>
              </a:spcBef>
              <a:buClr>
                <a:schemeClr val="dk1"/>
              </a:buClr>
              <a:buFont typeface="Arial"/>
              <a:buNone/>
              <a:defRPr sz="3600">
                <a:solidFill>
                  <a:schemeClr val="dk1"/>
                </a:solidFill>
              </a:defRPr>
            </a:lvl2pPr>
            <a:lvl3pPr lvl="2" indent="0" algn="ctr">
              <a:spcBef>
                <a:spcPts val="0"/>
              </a:spcBef>
              <a:buClr>
                <a:schemeClr val="dk1"/>
              </a:buClr>
              <a:buFont typeface="Arial"/>
              <a:buNone/>
              <a:defRPr sz="3600">
                <a:solidFill>
                  <a:schemeClr val="dk1"/>
                </a:solidFill>
              </a:defRPr>
            </a:lvl3pPr>
            <a:lvl4pPr lvl="3" indent="0" algn="ctr">
              <a:spcBef>
                <a:spcPts val="0"/>
              </a:spcBef>
              <a:buClr>
                <a:schemeClr val="dk1"/>
              </a:buClr>
              <a:buFont typeface="Arial"/>
              <a:buNone/>
              <a:defRPr sz="3600">
                <a:solidFill>
                  <a:schemeClr val="dk1"/>
                </a:solidFill>
              </a:defRPr>
            </a:lvl4pPr>
            <a:lvl5pPr lvl="4" indent="0" algn="ctr">
              <a:spcBef>
                <a:spcPts val="0"/>
              </a:spcBef>
              <a:buClr>
                <a:schemeClr val="dk1"/>
              </a:buClr>
              <a:buFont typeface="Arial"/>
              <a:buNone/>
              <a:defRPr sz="3600">
                <a:solidFill>
                  <a:schemeClr val="dk1"/>
                </a:solidFill>
              </a:defRPr>
            </a:lvl5pPr>
            <a:lvl6pPr lvl="5" indent="0" algn="ctr">
              <a:spcBef>
                <a:spcPts val="0"/>
              </a:spcBef>
              <a:buClr>
                <a:schemeClr val="dk1"/>
              </a:buClr>
              <a:buFont typeface="Arial"/>
              <a:buNone/>
              <a:defRPr sz="3600">
                <a:solidFill>
                  <a:schemeClr val="dk1"/>
                </a:solidFill>
              </a:defRPr>
            </a:lvl6pPr>
            <a:lvl7pPr lvl="6" indent="0" algn="ctr">
              <a:spcBef>
                <a:spcPts val="0"/>
              </a:spcBef>
              <a:buClr>
                <a:schemeClr val="dk1"/>
              </a:buClr>
              <a:buFont typeface="Arial"/>
              <a:buNone/>
              <a:defRPr sz="3600">
                <a:solidFill>
                  <a:schemeClr val="dk1"/>
                </a:solidFill>
              </a:defRPr>
            </a:lvl7pPr>
            <a:lvl8pPr lvl="7" indent="0" algn="ctr">
              <a:spcBef>
                <a:spcPts val="0"/>
              </a:spcBef>
              <a:buClr>
                <a:schemeClr val="dk1"/>
              </a:buClr>
              <a:buFont typeface="Arial"/>
              <a:buNone/>
              <a:defRPr sz="3600">
                <a:solidFill>
                  <a:schemeClr val="dk1"/>
                </a:solidFill>
              </a:defRPr>
            </a:lvl8pPr>
            <a:lvl9pPr lvl="8" indent="0" algn="ctr">
              <a:spcBef>
                <a:spcPts val="0"/>
              </a:spcBef>
              <a:buClr>
                <a:schemeClr val="dk1"/>
              </a:buClr>
              <a:buFont typeface="Arial"/>
              <a:buNone/>
              <a:defRPr sz="36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32" name="Shape 32"/>
          <p:cNvSpPr txBox="1">
            <a:spLocks noGrp="1"/>
          </p:cNvSpPr>
          <p:nvPr>
            <p:ph type="sldNum" idx="12"/>
          </p:nvPr>
        </p:nvSpPr>
        <p:spPr>
          <a:xfrm>
            <a:off x="8472457" y="6217621"/>
            <a:ext cx="548699" cy="5246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fld id="{00000000-1234-1234-1234-123412341234}" type="slidenum">
              <a:rPr lang="nl-NL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‹nr.›</a:t>
            </a:fld>
            <a:endParaRPr lang="nl-NL"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body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Shape 34"/>
          <p:cNvSpPr txBox="1">
            <a:spLocks noGrp="1"/>
          </p:cNvSpPr>
          <p:nvPr>
            <p:ph type="title"/>
          </p:nvPr>
        </p:nvSpPr>
        <p:spPr>
          <a:xfrm>
            <a:off x="311700" y="593366"/>
            <a:ext cx="8520599" cy="7635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indent="0">
              <a:spcBef>
                <a:spcPts val="0"/>
              </a:spcBef>
              <a:buClr>
                <a:schemeClr val="dk1"/>
              </a:buClr>
              <a:buFont typeface="Arial"/>
              <a:buNone/>
              <a:defRPr sz="2800">
                <a:solidFill>
                  <a:schemeClr val="dk1"/>
                </a:solidFill>
              </a:defRPr>
            </a:lvl2pPr>
            <a:lvl3pPr lvl="2" indent="0">
              <a:spcBef>
                <a:spcPts val="0"/>
              </a:spcBef>
              <a:buClr>
                <a:schemeClr val="dk1"/>
              </a:buClr>
              <a:buFont typeface="Arial"/>
              <a:buNone/>
              <a:defRPr sz="2800">
                <a:solidFill>
                  <a:schemeClr val="dk1"/>
                </a:solidFill>
              </a:defRPr>
            </a:lvl3pPr>
            <a:lvl4pPr lvl="3" indent="0">
              <a:spcBef>
                <a:spcPts val="0"/>
              </a:spcBef>
              <a:buClr>
                <a:schemeClr val="dk1"/>
              </a:buClr>
              <a:buFont typeface="Arial"/>
              <a:buNone/>
              <a:defRPr sz="2800">
                <a:solidFill>
                  <a:schemeClr val="dk1"/>
                </a:solidFill>
              </a:defRPr>
            </a:lvl4pPr>
            <a:lvl5pPr lvl="4" indent="0">
              <a:spcBef>
                <a:spcPts val="0"/>
              </a:spcBef>
              <a:buClr>
                <a:schemeClr val="dk1"/>
              </a:buClr>
              <a:buFont typeface="Arial"/>
              <a:buNone/>
              <a:defRPr sz="2800">
                <a:solidFill>
                  <a:schemeClr val="dk1"/>
                </a:solidFill>
              </a:defRPr>
            </a:lvl5pPr>
            <a:lvl6pPr lvl="5" indent="0">
              <a:spcBef>
                <a:spcPts val="0"/>
              </a:spcBef>
              <a:buClr>
                <a:schemeClr val="dk1"/>
              </a:buClr>
              <a:buFont typeface="Arial"/>
              <a:buNone/>
              <a:defRPr sz="2800">
                <a:solidFill>
                  <a:schemeClr val="dk1"/>
                </a:solidFill>
              </a:defRPr>
            </a:lvl6pPr>
            <a:lvl7pPr lvl="6" indent="0">
              <a:spcBef>
                <a:spcPts val="0"/>
              </a:spcBef>
              <a:buClr>
                <a:schemeClr val="dk1"/>
              </a:buClr>
              <a:buFont typeface="Arial"/>
              <a:buNone/>
              <a:defRPr sz="2800">
                <a:solidFill>
                  <a:schemeClr val="dk1"/>
                </a:solidFill>
              </a:defRPr>
            </a:lvl7pPr>
            <a:lvl8pPr lvl="7" indent="0">
              <a:spcBef>
                <a:spcPts val="0"/>
              </a:spcBef>
              <a:buClr>
                <a:schemeClr val="dk1"/>
              </a:buClr>
              <a:buFont typeface="Arial"/>
              <a:buNone/>
              <a:defRPr sz="2800">
                <a:solidFill>
                  <a:schemeClr val="dk1"/>
                </a:solidFill>
              </a:defRPr>
            </a:lvl8pPr>
            <a:lvl9pPr lvl="8" indent="0">
              <a:spcBef>
                <a:spcPts val="0"/>
              </a:spcBef>
              <a:buClr>
                <a:schemeClr val="dk1"/>
              </a:buClr>
              <a:buFont typeface="Arial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35" name="Shape 35"/>
          <p:cNvSpPr txBox="1">
            <a:spLocks noGrp="1"/>
          </p:cNvSpPr>
          <p:nvPr>
            <p:ph type="body" idx="1"/>
          </p:nvPr>
        </p:nvSpPr>
        <p:spPr>
          <a:xfrm>
            <a:off x="311700" y="1536633"/>
            <a:ext cx="8520599" cy="45551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Arial"/>
              <a:buNone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Arial"/>
              <a:buNone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Arial"/>
              <a:buNone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Arial"/>
              <a:buNone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Arial"/>
              <a:buNone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Arial"/>
              <a:buNone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743200" marR="0" lvl="6" indent="0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Arial"/>
              <a:buNone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200400" marR="0" lvl="7" indent="0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Arial"/>
              <a:buNone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657600" marR="0" lvl="8" indent="0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Arial"/>
              <a:buNone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6" name="Shape 36"/>
          <p:cNvSpPr txBox="1">
            <a:spLocks noGrp="1"/>
          </p:cNvSpPr>
          <p:nvPr>
            <p:ph type="sldNum" idx="12"/>
          </p:nvPr>
        </p:nvSpPr>
        <p:spPr>
          <a:xfrm>
            <a:off x="8472457" y="6217621"/>
            <a:ext cx="548699" cy="5246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fld id="{00000000-1234-1234-1234-123412341234}" type="slidenum">
              <a:rPr lang="nl-NL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‹nr.›</a:t>
            </a:fld>
            <a:endParaRPr lang="nl-NL"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Shape 38"/>
          <p:cNvSpPr txBox="1">
            <a:spLocks noGrp="1"/>
          </p:cNvSpPr>
          <p:nvPr>
            <p:ph type="title"/>
          </p:nvPr>
        </p:nvSpPr>
        <p:spPr>
          <a:xfrm>
            <a:off x="311700" y="593366"/>
            <a:ext cx="8520599" cy="7635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indent="0">
              <a:spcBef>
                <a:spcPts val="0"/>
              </a:spcBef>
              <a:buClr>
                <a:schemeClr val="dk1"/>
              </a:buClr>
              <a:buFont typeface="Arial"/>
              <a:buNone/>
              <a:defRPr sz="2800">
                <a:solidFill>
                  <a:schemeClr val="dk1"/>
                </a:solidFill>
              </a:defRPr>
            </a:lvl2pPr>
            <a:lvl3pPr lvl="2" indent="0">
              <a:spcBef>
                <a:spcPts val="0"/>
              </a:spcBef>
              <a:buClr>
                <a:schemeClr val="dk1"/>
              </a:buClr>
              <a:buFont typeface="Arial"/>
              <a:buNone/>
              <a:defRPr sz="2800">
                <a:solidFill>
                  <a:schemeClr val="dk1"/>
                </a:solidFill>
              </a:defRPr>
            </a:lvl3pPr>
            <a:lvl4pPr lvl="3" indent="0">
              <a:spcBef>
                <a:spcPts val="0"/>
              </a:spcBef>
              <a:buClr>
                <a:schemeClr val="dk1"/>
              </a:buClr>
              <a:buFont typeface="Arial"/>
              <a:buNone/>
              <a:defRPr sz="2800">
                <a:solidFill>
                  <a:schemeClr val="dk1"/>
                </a:solidFill>
              </a:defRPr>
            </a:lvl4pPr>
            <a:lvl5pPr lvl="4" indent="0">
              <a:spcBef>
                <a:spcPts val="0"/>
              </a:spcBef>
              <a:buClr>
                <a:schemeClr val="dk1"/>
              </a:buClr>
              <a:buFont typeface="Arial"/>
              <a:buNone/>
              <a:defRPr sz="2800">
                <a:solidFill>
                  <a:schemeClr val="dk1"/>
                </a:solidFill>
              </a:defRPr>
            </a:lvl5pPr>
            <a:lvl6pPr lvl="5" indent="0">
              <a:spcBef>
                <a:spcPts val="0"/>
              </a:spcBef>
              <a:buClr>
                <a:schemeClr val="dk1"/>
              </a:buClr>
              <a:buFont typeface="Arial"/>
              <a:buNone/>
              <a:defRPr sz="2800">
                <a:solidFill>
                  <a:schemeClr val="dk1"/>
                </a:solidFill>
              </a:defRPr>
            </a:lvl6pPr>
            <a:lvl7pPr lvl="6" indent="0">
              <a:spcBef>
                <a:spcPts val="0"/>
              </a:spcBef>
              <a:buClr>
                <a:schemeClr val="dk1"/>
              </a:buClr>
              <a:buFont typeface="Arial"/>
              <a:buNone/>
              <a:defRPr sz="2800">
                <a:solidFill>
                  <a:schemeClr val="dk1"/>
                </a:solidFill>
              </a:defRPr>
            </a:lvl7pPr>
            <a:lvl8pPr lvl="7" indent="0">
              <a:spcBef>
                <a:spcPts val="0"/>
              </a:spcBef>
              <a:buClr>
                <a:schemeClr val="dk1"/>
              </a:buClr>
              <a:buFont typeface="Arial"/>
              <a:buNone/>
              <a:defRPr sz="2800">
                <a:solidFill>
                  <a:schemeClr val="dk1"/>
                </a:solidFill>
              </a:defRPr>
            </a:lvl8pPr>
            <a:lvl9pPr lvl="8" indent="0">
              <a:spcBef>
                <a:spcPts val="0"/>
              </a:spcBef>
              <a:buClr>
                <a:schemeClr val="dk1"/>
              </a:buClr>
              <a:buFont typeface="Arial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39" name="Shape 39"/>
          <p:cNvSpPr txBox="1">
            <a:spLocks noGrp="1"/>
          </p:cNvSpPr>
          <p:nvPr>
            <p:ph type="sldNum" idx="12"/>
          </p:nvPr>
        </p:nvSpPr>
        <p:spPr>
          <a:xfrm>
            <a:off x="8472457" y="6217621"/>
            <a:ext cx="548699" cy="5246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fld id="{00000000-1234-1234-1234-123412341234}" type="slidenum">
              <a:rPr lang="nl-NL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‹nr.›</a:t>
            </a:fld>
            <a:endParaRPr lang="nl-NL"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One column 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Shape 41"/>
          <p:cNvSpPr txBox="1">
            <a:spLocks noGrp="1"/>
          </p:cNvSpPr>
          <p:nvPr>
            <p:ph type="title"/>
          </p:nvPr>
        </p:nvSpPr>
        <p:spPr>
          <a:xfrm>
            <a:off x="311700" y="740800"/>
            <a:ext cx="2807999" cy="10077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indent="0">
              <a:spcBef>
                <a:spcPts val="0"/>
              </a:spcBef>
              <a:buClr>
                <a:schemeClr val="dk1"/>
              </a:buClr>
              <a:buFont typeface="Arial"/>
              <a:buNone/>
              <a:defRPr sz="2400">
                <a:solidFill>
                  <a:schemeClr val="dk1"/>
                </a:solidFill>
              </a:defRPr>
            </a:lvl2pPr>
            <a:lvl3pPr lvl="2" indent="0">
              <a:spcBef>
                <a:spcPts val="0"/>
              </a:spcBef>
              <a:buClr>
                <a:schemeClr val="dk1"/>
              </a:buClr>
              <a:buFont typeface="Arial"/>
              <a:buNone/>
              <a:defRPr sz="2400">
                <a:solidFill>
                  <a:schemeClr val="dk1"/>
                </a:solidFill>
              </a:defRPr>
            </a:lvl3pPr>
            <a:lvl4pPr lvl="3" indent="0">
              <a:spcBef>
                <a:spcPts val="0"/>
              </a:spcBef>
              <a:buClr>
                <a:schemeClr val="dk1"/>
              </a:buClr>
              <a:buFont typeface="Arial"/>
              <a:buNone/>
              <a:defRPr sz="2400">
                <a:solidFill>
                  <a:schemeClr val="dk1"/>
                </a:solidFill>
              </a:defRPr>
            </a:lvl4pPr>
            <a:lvl5pPr lvl="4" indent="0">
              <a:spcBef>
                <a:spcPts val="0"/>
              </a:spcBef>
              <a:buClr>
                <a:schemeClr val="dk1"/>
              </a:buClr>
              <a:buFont typeface="Arial"/>
              <a:buNone/>
              <a:defRPr sz="2400">
                <a:solidFill>
                  <a:schemeClr val="dk1"/>
                </a:solidFill>
              </a:defRPr>
            </a:lvl5pPr>
            <a:lvl6pPr lvl="5" indent="0">
              <a:spcBef>
                <a:spcPts val="0"/>
              </a:spcBef>
              <a:buClr>
                <a:schemeClr val="dk1"/>
              </a:buClr>
              <a:buFont typeface="Arial"/>
              <a:buNone/>
              <a:defRPr sz="2400">
                <a:solidFill>
                  <a:schemeClr val="dk1"/>
                </a:solidFill>
              </a:defRPr>
            </a:lvl6pPr>
            <a:lvl7pPr lvl="6" indent="0">
              <a:spcBef>
                <a:spcPts val="0"/>
              </a:spcBef>
              <a:buClr>
                <a:schemeClr val="dk1"/>
              </a:buClr>
              <a:buFont typeface="Arial"/>
              <a:buNone/>
              <a:defRPr sz="2400">
                <a:solidFill>
                  <a:schemeClr val="dk1"/>
                </a:solidFill>
              </a:defRPr>
            </a:lvl7pPr>
            <a:lvl8pPr lvl="7" indent="0">
              <a:spcBef>
                <a:spcPts val="0"/>
              </a:spcBef>
              <a:buClr>
                <a:schemeClr val="dk1"/>
              </a:buClr>
              <a:buFont typeface="Arial"/>
              <a:buNone/>
              <a:defRPr sz="2400">
                <a:solidFill>
                  <a:schemeClr val="dk1"/>
                </a:solidFill>
              </a:defRPr>
            </a:lvl8pPr>
            <a:lvl9pPr lvl="8" indent="0">
              <a:spcBef>
                <a:spcPts val="0"/>
              </a:spcBef>
              <a:buClr>
                <a:schemeClr val="dk1"/>
              </a:buClr>
              <a:buFont typeface="Arial"/>
              <a:buNone/>
              <a:defRPr sz="24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42" name="Shape 42"/>
          <p:cNvSpPr txBox="1">
            <a:spLocks noGrp="1"/>
          </p:cNvSpPr>
          <p:nvPr>
            <p:ph type="body" idx="1"/>
          </p:nvPr>
        </p:nvSpPr>
        <p:spPr>
          <a:xfrm>
            <a:off x="311700" y="1852800"/>
            <a:ext cx="2807999" cy="42393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743200" marR="0" lvl="6" indent="0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200400" marR="0" lvl="7" indent="0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657600" marR="0" lvl="8" indent="0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3" name="Shape 43"/>
          <p:cNvSpPr txBox="1">
            <a:spLocks noGrp="1"/>
          </p:cNvSpPr>
          <p:nvPr>
            <p:ph type="sldNum" idx="12"/>
          </p:nvPr>
        </p:nvSpPr>
        <p:spPr>
          <a:xfrm>
            <a:off x="8472457" y="6217621"/>
            <a:ext cx="548699" cy="5246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fld id="{00000000-1234-1234-1234-123412341234}" type="slidenum">
              <a:rPr lang="nl-NL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‹nr.›</a:t>
            </a:fld>
            <a:endParaRPr lang="nl-NL"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Main point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Shape 45"/>
          <p:cNvSpPr txBox="1">
            <a:spLocks noGrp="1"/>
          </p:cNvSpPr>
          <p:nvPr>
            <p:ph type="title"/>
          </p:nvPr>
        </p:nvSpPr>
        <p:spPr>
          <a:xfrm>
            <a:off x="490250" y="600200"/>
            <a:ext cx="6367800" cy="54542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4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indent="0">
              <a:spcBef>
                <a:spcPts val="0"/>
              </a:spcBef>
              <a:buClr>
                <a:schemeClr val="dk1"/>
              </a:buClr>
              <a:buFont typeface="Arial"/>
              <a:buNone/>
              <a:defRPr sz="4800">
                <a:solidFill>
                  <a:schemeClr val="dk1"/>
                </a:solidFill>
              </a:defRPr>
            </a:lvl2pPr>
            <a:lvl3pPr lvl="2" indent="0">
              <a:spcBef>
                <a:spcPts val="0"/>
              </a:spcBef>
              <a:buClr>
                <a:schemeClr val="dk1"/>
              </a:buClr>
              <a:buFont typeface="Arial"/>
              <a:buNone/>
              <a:defRPr sz="4800">
                <a:solidFill>
                  <a:schemeClr val="dk1"/>
                </a:solidFill>
              </a:defRPr>
            </a:lvl3pPr>
            <a:lvl4pPr lvl="3" indent="0">
              <a:spcBef>
                <a:spcPts val="0"/>
              </a:spcBef>
              <a:buClr>
                <a:schemeClr val="dk1"/>
              </a:buClr>
              <a:buFont typeface="Arial"/>
              <a:buNone/>
              <a:defRPr sz="4800">
                <a:solidFill>
                  <a:schemeClr val="dk1"/>
                </a:solidFill>
              </a:defRPr>
            </a:lvl4pPr>
            <a:lvl5pPr lvl="4" indent="0">
              <a:spcBef>
                <a:spcPts val="0"/>
              </a:spcBef>
              <a:buClr>
                <a:schemeClr val="dk1"/>
              </a:buClr>
              <a:buFont typeface="Arial"/>
              <a:buNone/>
              <a:defRPr sz="4800">
                <a:solidFill>
                  <a:schemeClr val="dk1"/>
                </a:solidFill>
              </a:defRPr>
            </a:lvl5pPr>
            <a:lvl6pPr lvl="5" indent="0">
              <a:spcBef>
                <a:spcPts val="0"/>
              </a:spcBef>
              <a:buClr>
                <a:schemeClr val="dk1"/>
              </a:buClr>
              <a:buFont typeface="Arial"/>
              <a:buNone/>
              <a:defRPr sz="4800">
                <a:solidFill>
                  <a:schemeClr val="dk1"/>
                </a:solidFill>
              </a:defRPr>
            </a:lvl6pPr>
            <a:lvl7pPr lvl="6" indent="0">
              <a:spcBef>
                <a:spcPts val="0"/>
              </a:spcBef>
              <a:buClr>
                <a:schemeClr val="dk1"/>
              </a:buClr>
              <a:buFont typeface="Arial"/>
              <a:buNone/>
              <a:defRPr sz="4800">
                <a:solidFill>
                  <a:schemeClr val="dk1"/>
                </a:solidFill>
              </a:defRPr>
            </a:lvl7pPr>
            <a:lvl8pPr lvl="7" indent="0">
              <a:spcBef>
                <a:spcPts val="0"/>
              </a:spcBef>
              <a:buClr>
                <a:schemeClr val="dk1"/>
              </a:buClr>
              <a:buFont typeface="Arial"/>
              <a:buNone/>
              <a:defRPr sz="4800">
                <a:solidFill>
                  <a:schemeClr val="dk1"/>
                </a:solidFill>
              </a:defRPr>
            </a:lvl8pPr>
            <a:lvl9pPr lvl="8" indent="0">
              <a:spcBef>
                <a:spcPts val="0"/>
              </a:spcBef>
              <a:buClr>
                <a:schemeClr val="dk1"/>
              </a:buClr>
              <a:buFont typeface="Arial"/>
              <a:buNone/>
              <a:defRPr sz="4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46" name="Shape 46"/>
          <p:cNvSpPr txBox="1">
            <a:spLocks noGrp="1"/>
          </p:cNvSpPr>
          <p:nvPr>
            <p:ph type="sldNum" idx="12"/>
          </p:nvPr>
        </p:nvSpPr>
        <p:spPr>
          <a:xfrm>
            <a:off x="8472457" y="6217621"/>
            <a:ext cx="548699" cy="5246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fld id="{00000000-1234-1234-1234-123412341234}" type="slidenum">
              <a:rPr lang="nl-NL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‹nr.›</a:t>
            </a:fld>
            <a:endParaRPr lang="nl-NL"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ection title and description">
    <p:spTree>
      <p:nvGrpSpPr>
        <p:cNvPr id="1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Shape 48"/>
          <p:cNvSpPr/>
          <p:nvPr/>
        </p:nvSpPr>
        <p:spPr>
          <a:xfrm>
            <a:off x="4572000" y="-165"/>
            <a:ext cx="4572000" cy="6858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9" name="Shape 49"/>
          <p:cNvSpPr txBox="1">
            <a:spLocks noGrp="1"/>
          </p:cNvSpPr>
          <p:nvPr>
            <p:ph type="title"/>
          </p:nvPr>
        </p:nvSpPr>
        <p:spPr>
          <a:xfrm>
            <a:off x="265500" y="1644233"/>
            <a:ext cx="4045199" cy="19764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4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indent="0" algn="ctr">
              <a:spcBef>
                <a:spcPts val="0"/>
              </a:spcBef>
              <a:buClr>
                <a:schemeClr val="dk1"/>
              </a:buClr>
              <a:buFont typeface="Arial"/>
              <a:buNone/>
              <a:defRPr sz="4200">
                <a:solidFill>
                  <a:schemeClr val="dk1"/>
                </a:solidFill>
              </a:defRPr>
            </a:lvl2pPr>
            <a:lvl3pPr lvl="2" indent="0" algn="ctr">
              <a:spcBef>
                <a:spcPts val="0"/>
              </a:spcBef>
              <a:buClr>
                <a:schemeClr val="dk1"/>
              </a:buClr>
              <a:buFont typeface="Arial"/>
              <a:buNone/>
              <a:defRPr sz="4200">
                <a:solidFill>
                  <a:schemeClr val="dk1"/>
                </a:solidFill>
              </a:defRPr>
            </a:lvl3pPr>
            <a:lvl4pPr lvl="3" indent="0" algn="ctr">
              <a:spcBef>
                <a:spcPts val="0"/>
              </a:spcBef>
              <a:buClr>
                <a:schemeClr val="dk1"/>
              </a:buClr>
              <a:buFont typeface="Arial"/>
              <a:buNone/>
              <a:defRPr sz="4200">
                <a:solidFill>
                  <a:schemeClr val="dk1"/>
                </a:solidFill>
              </a:defRPr>
            </a:lvl4pPr>
            <a:lvl5pPr lvl="4" indent="0" algn="ctr">
              <a:spcBef>
                <a:spcPts val="0"/>
              </a:spcBef>
              <a:buClr>
                <a:schemeClr val="dk1"/>
              </a:buClr>
              <a:buFont typeface="Arial"/>
              <a:buNone/>
              <a:defRPr sz="4200">
                <a:solidFill>
                  <a:schemeClr val="dk1"/>
                </a:solidFill>
              </a:defRPr>
            </a:lvl5pPr>
            <a:lvl6pPr lvl="5" indent="0" algn="ctr">
              <a:spcBef>
                <a:spcPts val="0"/>
              </a:spcBef>
              <a:buClr>
                <a:schemeClr val="dk1"/>
              </a:buClr>
              <a:buFont typeface="Arial"/>
              <a:buNone/>
              <a:defRPr sz="4200">
                <a:solidFill>
                  <a:schemeClr val="dk1"/>
                </a:solidFill>
              </a:defRPr>
            </a:lvl6pPr>
            <a:lvl7pPr lvl="6" indent="0" algn="ctr">
              <a:spcBef>
                <a:spcPts val="0"/>
              </a:spcBef>
              <a:buClr>
                <a:schemeClr val="dk1"/>
              </a:buClr>
              <a:buFont typeface="Arial"/>
              <a:buNone/>
              <a:defRPr sz="4200">
                <a:solidFill>
                  <a:schemeClr val="dk1"/>
                </a:solidFill>
              </a:defRPr>
            </a:lvl7pPr>
            <a:lvl8pPr lvl="7" indent="0" algn="ctr">
              <a:spcBef>
                <a:spcPts val="0"/>
              </a:spcBef>
              <a:buClr>
                <a:schemeClr val="dk1"/>
              </a:buClr>
              <a:buFont typeface="Arial"/>
              <a:buNone/>
              <a:defRPr sz="4200">
                <a:solidFill>
                  <a:schemeClr val="dk1"/>
                </a:solidFill>
              </a:defRPr>
            </a:lvl8pPr>
            <a:lvl9pPr lvl="8" indent="0" algn="ctr">
              <a:spcBef>
                <a:spcPts val="0"/>
              </a:spcBef>
              <a:buClr>
                <a:schemeClr val="dk1"/>
              </a:buClr>
              <a:buFont typeface="Arial"/>
              <a:buNone/>
              <a:defRPr sz="42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50" name="Shape 50"/>
          <p:cNvSpPr txBox="1">
            <a:spLocks noGrp="1"/>
          </p:cNvSpPr>
          <p:nvPr>
            <p:ph type="subTitle" idx="1"/>
          </p:nvPr>
        </p:nvSpPr>
        <p:spPr>
          <a:xfrm>
            <a:off x="265500" y="3737432"/>
            <a:ext cx="4045199" cy="16467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Font typeface="Arial"/>
              <a:buNone/>
              <a:defRPr sz="21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Font typeface="Arial"/>
              <a:buNone/>
              <a:defRPr sz="21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Font typeface="Arial"/>
              <a:buNone/>
              <a:defRPr sz="21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Font typeface="Arial"/>
              <a:buNone/>
              <a:defRPr sz="21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Font typeface="Arial"/>
              <a:buNone/>
              <a:defRPr sz="21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Font typeface="Arial"/>
              <a:buNone/>
              <a:defRPr sz="21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743200" marR="0" lvl="6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Font typeface="Arial"/>
              <a:buNone/>
              <a:defRPr sz="21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200400" marR="0" lvl="7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Font typeface="Arial"/>
              <a:buNone/>
              <a:defRPr sz="21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657600" marR="0" lvl="8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Font typeface="Arial"/>
              <a:buNone/>
              <a:defRPr sz="21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1" name="Shape 51"/>
          <p:cNvSpPr txBox="1">
            <a:spLocks noGrp="1"/>
          </p:cNvSpPr>
          <p:nvPr>
            <p:ph type="body" idx="2"/>
          </p:nvPr>
        </p:nvSpPr>
        <p:spPr>
          <a:xfrm>
            <a:off x="4939500" y="965433"/>
            <a:ext cx="3837000" cy="49269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Arial"/>
              <a:buNone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Arial"/>
              <a:buNone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Arial"/>
              <a:buNone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Arial"/>
              <a:buNone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Arial"/>
              <a:buNone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Arial"/>
              <a:buNone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743200" marR="0" lvl="6" indent="0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Arial"/>
              <a:buNone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200400" marR="0" lvl="7" indent="0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Arial"/>
              <a:buNone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657600" marR="0" lvl="8" indent="0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Arial"/>
              <a:buNone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2" name="Shape 52"/>
          <p:cNvSpPr txBox="1">
            <a:spLocks noGrp="1"/>
          </p:cNvSpPr>
          <p:nvPr>
            <p:ph type="sldNum" idx="12"/>
          </p:nvPr>
        </p:nvSpPr>
        <p:spPr>
          <a:xfrm>
            <a:off x="8472457" y="6217621"/>
            <a:ext cx="548699" cy="5246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fld id="{00000000-1234-1234-1234-123412341234}" type="slidenum">
              <a:rPr lang="nl-NL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‹nr.›</a:t>
            </a:fld>
            <a:endParaRPr lang="nl-NL"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aption"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Shape 54"/>
          <p:cNvSpPr txBox="1">
            <a:spLocks noGrp="1"/>
          </p:cNvSpPr>
          <p:nvPr>
            <p:ph type="body" idx="1"/>
          </p:nvPr>
        </p:nvSpPr>
        <p:spPr>
          <a:xfrm>
            <a:off x="311700" y="5640766"/>
            <a:ext cx="5998800" cy="8067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Font typeface="Arial"/>
              <a:buNone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Arial"/>
              <a:buNone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Arial"/>
              <a:buNone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Arial"/>
              <a:buNone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Arial"/>
              <a:buNone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Arial"/>
              <a:buNone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743200" marR="0" lvl="6" indent="0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Arial"/>
              <a:buNone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200400" marR="0" lvl="7" indent="0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Arial"/>
              <a:buNone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657600" marR="0" lvl="8" indent="0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Arial"/>
              <a:buNone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5" name="Shape 55"/>
          <p:cNvSpPr txBox="1">
            <a:spLocks noGrp="1"/>
          </p:cNvSpPr>
          <p:nvPr>
            <p:ph type="sldNum" idx="12"/>
          </p:nvPr>
        </p:nvSpPr>
        <p:spPr>
          <a:xfrm>
            <a:off x="8472457" y="6217621"/>
            <a:ext cx="548699" cy="5246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fld id="{00000000-1234-1234-1234-123412341234}" type="slidenum">
              <a:rPr lang="nl-NL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‹nr.›</a:t>
            </a:fld>
            <a:endParaRPr lang="nl-NL"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Big number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Shape 57"/>
          <p:cNvSpPr txBox="1">
            <a:spLocks noGrp="1"/>
          </p:cNvSpPr>
          <p:nvPr>
            <p:ph type="title"/>
          </p:nvPr>
        </p:nvSpPr>
        <p:spPr>
          <a:xfrm>
            <a:off x="311700" y="1474833"/>
            <a:ext cx="8520599" cy="26180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1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indent="0" algn="ctr">
              <a:spcBef>
                <a:spcPts val="0"/>
              </a:spcBef>
              <a:buClr>
                <a:schemeClr val="dk1"/>
              </a:buClr>
              <a:buFont typeface="Arial"/>
              <a:buNone/>
              <a:defRPr sz="12000">
                <a:solidFill>
                  <a:schemeClr val="dk1"/>
                </a:solidFill>
              </a:defRPr>
            </a:lvl2pPr>
            <a:lvl3pPr lvl="2" indent="0" algn="ctr">
              <a:spcBef>
                <a:spcPts val="0"/>
              </a:spcBef>
              <a:buClr>
                <a:schemeClr val="dk1"/>
              </a:buClr>
              <a:buFont typeface="Arial"/>
              <a:buNone/>
              <a:defRPr sz="12000">
                <a:solidFill>
                  <a:schemeClr val="dk1"/>
                </a:solidFill>
              </a:defRPr>
            </a:lvl3pPr>
            <a:lvl4pPr lvl="3" indent="0" algn="ctr">
              <a:spcBef>
                <a:spcPts val="0"/>
              </a:spcBef>
              <a:buClr>
                <a:schemeClr val="dk1"/>
              </a:buClr>
              <a:buFont typeface="Arial"/>
              <a:buNone/>
              <a:defRPr sz="12000">
                <a:solidFill>
                  <a:schemeClr val="dk1"/>
                </a:solidFill>
              </a:defRPr>
            </a:lvl4pPr>
            <a:lvl5pPr lvl="4" indent="0" algn="ctr">
              <a:spcBef>
                <a:spcPts val="0"/>
              </a:spcBef>
              <a:buClr>
                <a:schemeClr val="dk1"/>
              </a:buClr>
              <a:buFont typeface="Arial"/>
              <a:buNone/>
              <a:defRPr sz="12000">
                <a:solidFill>
                  <a:schemeClr val="dk1"/>
                </a:solidFill>
              </a:defRPr>
            </a:lvl5pPr>
            <a:lvl6pPr lvl="5" indent="0" algn="ctr">
              <a:spcBef>
                <a:spcPts val="0"/>
              </a:spcBef>
              <a:buClr>
                <a:schemeClr val="dk1"/>
              </a:buClr>
              <a:buFont typeface="Arial"/>
              <a:buNone/>
              <a:defRPr sz="12000">
                <a:solidFill>
                  <a:schemeClr val="dk1"/>
                </a:solidFill>
              </a:defRPr>
            </a:lvl6pPr>
            <a:lvl7pPr lvl="6" indent="0" algn="ctr">
              <a:spcBef>
                <a:spcPts val="0"/>
              </a:spcBef>
              <a:buClr>
                <a:schemeClr val="dk1"/>
              </a:buClr>
              <a:buFont typeface="Arial"/>
              <a:buNone/>
              <a:defRPr sz="12000">
                <a:solidFill>
                  <a:schemeClr val="dk1"/>
                </a:solidFill>
              </a:defRPr>
            </a:lvl7pPr>
            <a:lvl8pPr lvl="7" indent="0" algn="ctr">
              <a:spcBef>
                <a:spcPts val="0"/>
              </a:spcBef>
              <a:buClr>
                <a:schemeClr val="dk1"/>
              </a:buClr>
              <a:buFont typeface="Arial"/>
              <a:buNone/>
              <a:defRPr sz="12000">
                <a:solidFill>
                  <a:schemeClr val="dk1"/>
                </a:solidFill>
              </a:defRPr>
            </a:lvl8pPr>
            <a:lvl9pPr lvl="8" indent="0" algn="ctr">
              <a:spcBef>
                <a:spcPts val="0"/>
              </a:spcBef>
              <a:buClr>
                <a:schemeClr val="dk1"/>
              </a:buClr>
              <a:buFont typeface="Arial"/>
              <a:buNone/>
              <a:defRPr sz="120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58" name="Shape 58"/>
          <p:cNvSpPr txBox="1">
            <a:spLocks noGrp="1"/>
          </p:cNvSpPr>
          <p:nvPr>
            <p:ph type="body" idx="1"/>
          </p:nvPr>
        </p:nvSpPr>
        <p:spPr>
          <a:xfrm>
            <a:off x="311700" y="4202966"/>
            <a:ext cx="8520599" cy="17343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Arial"/>
              <a:buNone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ctr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Arial"/>
              <a:buNone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ctr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Arial"/>
              <a:buNone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ctr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Arial"/>
              <a:buNone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ctr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Arial"/>
              <a:buNone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ctr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Arial"/>
              <a:buNone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743200" marR="0" lvl="6" indent="0" algn="ctr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Arial"/>
              <a:buNone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200400" marR="0" lvl="7" indent="0" algn="ctr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Arial"/>
              <a:buNone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657600" marR="0" lvl="8" indent="0" algn="ctr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Arial"/>
              <a:buNone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9" name="Shape 59"/>
          <p:cNvSpPr txBox="1">
            <a:spLocks noGrp="1"/>
          </p:cNvSpPr>
          <p:nvPr>
            <p:ph type="sldNum" idx="12"/>
          </p:nvPr>
        </p:nvSpPr>
        <p:spPr>
          <a:xfrm>
            <a:off x="8472457" y="6217621"/>
            <a:ext cx="548699" cy="5246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fld id="{00000000-1234-1234-1234-123412341234}" type="slidenum">
              <a:rPr lang="nl-NL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‹nr.›</a:t>
            </a:fld>
            <a:endParaRPr lang="nl-NL"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Shape 65"/>
          <p:cNvSpPr txBox="1">
            <a:spLocks noGrp="1"/>
          </p:cNvSpPr>
          <p:nvPr>
            <p:ph type="ctrTitle"/>
          </p:nvPr>
        </p:nvSpPr>
        <p:spPr>
          <a:xfrm>
            <a:off x="311708" y="992766"/>
            <a:ext cx="8520600" cy="27369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lvl="0" algn="ctr" rtl="0">
              <a:spcBef>
                <a:spcPts val="0"/>
              </a:spcBef>
              <a:buSzPct val="100000"/>
              <a:defRPr sz="5200"/>
            </a:lvl1pPr>
            <a:lvl2pPr lvl="1" algn="ctr" rtl="0">
              <a:spcBef>
                <a:spcPts val="0"/>
              </a:spcBef>
              <a:buSzPct val="100000"/>
              <a:defRPr sz="5200"/>
            </a:lvl2pPr>
            <a:lvl3pPr lvl="2" algn="ctr" rtl="0">
              <a:spcBef>
                <a:spcPts val="0"/>
              </a:spcBef>
              <a:buSzPct val="100000"/>
              <a:defRPr sz="5200"/>
            </a:lvl3pPr>
            <a:lvl4pPr lvl="3" algn="ctr" rtl="0">
              <a:spcBef>
                <a:spcPts val="0"/>
              </a:spcBef>
              <a:buSzPct val="100000"/>
              <a:defRPr sz="5200"/>
            </a:lvl4pPr>
            <a:lvl5pPr lvl="4" algn="ctr" rtl="0">
              <a:spcBef>
                <a:spcPts val="0"/>
              </a:spcBef>
              <a:buSzPct val="100000"/>
              <a:defRPr sz="5200"/>
            </a:lvl5pPr>
            <a:lvl6pPr lvl="5" algn="ctr" rtl="0">
              <a:spcBef>
                <a:spcPts val="0"/>
              </a:spcBef>
              <a:buSzPct val="100000"/>
              <a:defRPr sz="5200"/>
            </a:lvl6pPr>
            <a:lvl7pPr lvl="6" algn="ctr" rtl="0">
              <a:spcBef>
                <a:spcPts val="0"/>
              </a:spcBef>
              <a:buSzPct val="100000"/>
              <a:defRPr sz="5200"/>
            </a:lvl7pPr>
            <a:lvl8pPr lvl="7" algn="ctr" rtl="0">
              <a:spcBef>
                <a:spcPts val="0"/>
              </a:spcBef>
              <a:buSzPct val="100000"/>
              <a:defRPr sz="5200"/>
            </a:lvl8pPr>
            <a:lvl9pPr lvl="8" algn="ctr" rtl="0">
              <a:spcBef>
                <a:spcPts val="0"/>
              </a:spcBef>
              <a:buSzPct val="100000"/>
              <a:defRPr sz="5200"/>
            </a:lvl9pPr>
          </a:lstStyle>
          <a:p>
            <a:endParaRPr/>
          </a:p>
        </p:txBody>
      </p:sp>
      <p:sp>
        <p:nvSpPr>
          <p:cNvPr id="66" name="Shape 66"/>
          <p:cNvSpPr txBox="1">
            <a:spLocks noGrp="1"/>
          </p:cNvSpPr>
          <p:nvPr>
            <p:ph type="subTitle" idx="1"/>
          </p:nvPr>
        </p:nvSpPr>
        <p:spPr>
          <a:xfrm>
            <a:off x="311700" y="3778833"/>
            <a:ext cx="8520600" cy="10569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9pPr>
          </a:lstStyle>
          <a:p>
            <a:endParaRPr/>
          </a:p>
        </p:txBody>
      </p:sp>
      <p:sp>
        <p:nvSpPr>
          <p:cNvPr id="67" name="Shape 67"/>
          <p:cNvSpPr txBox="1">
            <a:spLocks noGrp="1"/>
          </p:cNvSpPr>
          <p:nvPr>
            <p:ph type="sldNum" idx="12"/>
          </p:nvPr>
        </p:nvSpPr>
        <p:spPr>
          <a:xfrm>
            <a:off x="8472457" y="6217622"/>
            <a:ext cx="548700" cy="5247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fld id="{00000000-1234-1234-1234-123412341234}" type="slidenum">
              <a:rPr lang="nl-NL"/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Shape 69"/>
          <p:cNvSpPr txBox="1">
            <a:spLocks noGrp="1"/>
          </p:cNvSpPr>
          <p:nvPr>
            <p:ph type="title"/>
          </p:nvPr>
        </p:nvSpPr>
        <p:spPr>
          <a:xfrm>
            <a:off x="311700" y="2867800"/>
            <a:ext cx="8520600" cy="1122300"/>
          </a:xfrm>
          <a:prstGeom prst="rect">
            <a:avLst/>
          </a:prstGeom>
        </p:spPr>
        <p:txBody>
          <a:bodyPr lIns="91425" tIns="91425" rIns="91425" bIns="91425" anchor="ctr" anchorCtr="0"/>
          <a:lstStyle>
            <a:lvl1pPr lvl="0" algn="ctr" rtl="0">
              <a:spcBef>
                <a:spcPts val="0"/>
              </a:spcBef>
              <a:buSzPct val="100000"/>
              <a:defRPr sz="3600"/>
            </a:lvl1pPr>
            <a:lvl2pPr lvl="1" algn="ctr" rtl="0">
              <a:spcBef>
                <a:spcPts val="0"/>
              </a:spcBef>
              <a:buSzPct val="100000"/>
              <a:defRPr sz="3600"/>
            </a:lvl2pPr>
            <a:lvl3pPr lvl="2" algn="ctr" rtl="0">
              <a:spcBef>
                <a:spcPts val="0"/>
              </a:spcBef>
              <a:buSzPct val="100000"/>
              <a:defRPr sz="3600"/>
            </a:lvl3pPr>
            <a:lvl4pPr lvl="3" algn="ctr" rtl="0">
              <a:spcBef>
                <a:spcPts val="0"/>
              </a:spcBef>
              <a:buSzPct val="100000"/>
              <a:defRPr sz="3600"/>
            </a:lvl4pPr>
            <a:lvl5pPr lvl="4" algn="ctr" rtl="0">
              <a:spcBef>
                <a:spcPts val="0"/>
              </a:spcBef>
              <a:buSzPct val="100000"/>
              <a:defRPr sz="3600"/>
            </a:lvl5pPr>
            <a:lvl6pPr lvl="5" algn="ctr" rtl="0">
              <a:spcBef>
                <a:spcPts val="0"/>
              </a:spcBef>
              <a:buSzPct val="100000"/>
              <a:defRPr sz="3600"/>
            </a:lvl6pPr>
            <a:lvl7pPr lvl="6" algn="ctr" rtl="0">
              <a:spcBef>
                <a:spcPts val="0"/>
              </a:spcBef>
              <a:buSzPct val="100000"/>
              <a:defRPr sz="3600"/>
            </a:lvl7pPr>
            <a:lvl8pPr lvl="7" algn="ctr" rtl="0">
              <a:spcBef>
                <a:spcPts val="0"/>
              </a:spcBef>
              <a:buSzPct val="100000"/>
              <a:defRPr sz="3600"/>
            </a:lvl8pPr>
            <a:lvl9pPr lvl="8" algn="ctr" rtl="0">
              <a:spcBef>
                <a:spcPts val="0"/>
              </a:spcBef>
              <a:buSzPct val="100000"/>
              <a:defRPr sz="3600"/>
            </a:lvl9pPr>
          </a:lstStyle>
          <a:p>
            <a:endParaRPr/>
          </a:p>
        </p:txBody>
      </p:sp>
      <p:sp>
        <p:nvSpPr>
          <p:cNvPr id="70" name="Shape 70"/>
          <p:cNvSpPr txBox="1">
            <a:spLocks noGrp="1"/>
          </p:cNvSpPr>
          <p:nvPr>
            <p:ph type="sldNum" idx="12"/>
          </p:nvPr>
        </p:nvSpPr>
        <p:spPr>
          <a:xfrm>
            <a:off x="8472457" y="6217622"/>
            <a:ext cx="548700" cy="5247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fld id="{00000000-1234-1234-1234-123412341234}" type="slidenum">
              <a:rPr lang="nl-NL"/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body"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Shape 72"/>
          <p:cNvSpPr txBox="1">
            <a:spLocks noGrp="1"/>
          </p:cNvSpPr>
          <p:nvPr>
            <p:ph type="title"/>
          </p:nvPr>
        </p:nvSpPr>
        <p:spPr>
          <a:xfrm>
            <a:off x="311700" y="593366"/>
            <a:ext cx="8520600" cy="7635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 rtl="0">
              <a:spcBef>
                <a:spcPts val="0"/>
              </a:spcBef>
              <a:defRPr/>
            </a:lvl1pPr>
            <a:lvl2pPr lvl="1" rtl="0">
              <a:spcBef>
                <a:spcPts val="0"/>
              </a:spcBef>
              <a:defRPr/>
            </a:lvl2pPr>
            <a:lvl3pPr lvl="2" rtl="0">
              <a:spcBef>
                <a:spcPts val="0"/>
              </a:spcBef>
              <a:defRPr/>
            </a:lvl3pPr>
            <a:lvl4pPr lvl="3" rtl="0">
              <a:spcBef>
                <a:spcPts val="0"/>
              </a:spcBef>
              <a:defRPr/>
            </a:lvl4pPr>
            <a:lvl5pPr lvl="4" rtl="0">
              <a:spcBef>
                <a:spcPts val="0"/>
              </a:spcBef>
              <a:defRPr/>
            </a:lvl5pPr>
            <a:lvl6pPr lvl="5" rtl="0">
              <a:spcBef>
                <a:spcPts val="0"/>
              </a:spcBef>
              <a:defRPr/>
            </a:lvl6pPr>
            <a:lvl7pPr lvl="6" rtl="0">
              <a:spcBef>
                <a:spcPts val="0"/>
              </a:spcBef>
              <a:defRPr/>
            </a:lvl7pPr>
            <a:lvl8pPr lvl="7" rtl="0">
              <a:spcBef>
                <a:spcPts val="0"/>
              </a:spcBef>
              <a:defRPr/>
            </a:lvl8pPr>
            <a:lvl9pPr lvl="8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73" name="Shape 73"/>
          <p:cNvSpPr txBox="1">
            <a:spLocks noGrp="1"/>
          </p:cNvSpPr>
          <p:nvPr>
            <p:ph type="body" idx="1"/>
          </p:nvPr>
        </p:nvSpPr>
        <p:spPr>
          <a:xfrm>
            <a:off x="311700" y="1536633"/>
            <a:ext cx="8520600" cy="45552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 rtl="0">
              <a:spcBef>
                <a:spcPts val="0"/>
              </a:spcBef>
              <a:defRPr/>
            </a:lvl1pPr>
            <a:lvl2pPr lvl="1" rtl="0">
              <a:spcBef>
                <a:spcPts val="0"/>
              </a:spcBef>
              <a:defRPr/>
            </a:lvl2pPr>
            <a:lvl3pPr lvl="2" rtl="0">
              <a:spcBef>
                <a:spcPts val="0"/>
              </a:spcBef>
              <a:defRPr/>
            </a:lvl3pPr>
            <a:lvl4pPr lvl="3" rtl="0">
              <a:spcBef>
                <a:spcPts val="0"/>
              </a:spcBef>
              <a:defRPr/>
            </a:lvl4pPr>
            <a:lvl5pPr lvl="4" rtl="0">
              <a:spcBef>
                <a:spcPts val="0"/>
              </a:spcBef>
              <a:defRPr/>
            </a:lvl5pPr>
            <a:lvl6pPr lvl="5" rtl="0">
              <a:spcBef>
                <a:spcPts val="0"/>
              </a:spcBef>
              <a:defRPr/>
            </a:lvl6pPr>
            <a:lvl7pPr lvl="6" rtl="0">
              <a:spcBef>
                <a:spcPts val="0"/>
              </a:spcBef>
              <a:defRPr/>
            </a:lvl7pPr>
            <a:lvl8pPr lvl="7" rtl="0">
              <a:spcBef>
                <a:spcPts val="0"/>
              </a:spcBef>
              <a:defRPr/>
            </a:lvl8pPr>
            <a:lvl9pPr lvl="8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74" name="Shape 74"/>
          <p:cNvSpPr txBox="1">
            <a:spLocks noGrp="1"/>
          </p:cNvSpPr>
          <p:nvPr>
            <p:ph type="sldNum" idx="12"/>
          </p:nvPr>
        </p:nvSpPr>
        <p:spPr>
          <a:xfrm>
            <a:off x="8472457" y="6217622"/>
            <a:ext cx="548700" cy="5247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fld id="{00000000-1234-1234-1234-123412341234}" type="slidenum">
              <a:rPr lang="nl-NL"/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ColTx">
  <p:cSld name="Title and two columns"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Shape 76"/>
          <p:cNvSpPr txBox="1">
            <a:spLocks noGrp="1"/>
          </p:cNvSpPr>
          <p:nvPr>
            <p:ph type="title"/>
          </p:nvPr>
        </p:nvSpPr>
        <p:spPr>
          <a:xfrm>
            <a:off x="311700" y="593366"/>
            <a:ext cx="8520600" cy="7635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 rtl="0">
              <a:spcBef>
                <a:spcPts val="0"/>
              </a:spcBef>
              <a:defRPr/>
            </a:lvl1pPr>
            <a:lvl2pPr lvl="1" rtl="0">
              <a:spcBef>
                <a:spcPts val="0"/>
              </a:spcBef>
              <a:defRPr/>
            </a:lvl2pPr>
            <a:lvl3pPr lvl="2" rtl="0">
              <a:spcBef>
                <a:spcPts val="0"/>
              </a:spcBef>
              <a:defRPr/>
            </a:lvl3pPr>
            <a:lvl4pPr lvl="3" rtl="0">
              <a:spcBef>
                <a:spcPts val="0"/>
              </a:spcBef>
              <a:defRPr/>
            </a:lvl4pPr>
            <a:lvl5pPr lvl="4" rtl="0">
              <a:spcBef>
                <a:spcPts val="0"/>
              </a:spcBef>
              <a:defRPr/>
            </a:lvl5pPr>
            <a:lvl6pPr lvl="5" rtl="0">
              <a:spcBef>
                <a:spcPts val="0"/>
              </a:spcBef>
              <a:defRPr/>
            </a:lvl6pPr>
            <a:lvl7pPr lvl="6" rtl="0">
              <a:spcBef>
                <a:spcPts val="0"/>
              </a:spcBef>
              <a:defRPr/>
            </a:lvl7pPr>
            <a:lvl8pPr lvl="7" rtl="0">
              <a:spcBef>
                <a:spcPts val="0"/>
              </a:spcBef>
              <a:defRPr/>
            </a:lvl8pPr>
            <a:lvl9pPr lvl="8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77" name="Shape 77"/>
          <p:cNvSpPr txBox="1">
            <a:spLocks noGrp="1"/>
          </p:cNvSpPr>
          <p:nvPr>
            <p:ph type="body" idx="1"/>
          </p:nvPr>
        </p:nvSpPr>
        <p:spPr>
          <a:xfrm>
            <a:off x="311700" y="1536633"/>
            <a:ext cx="3999900" cy="45552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 rtl="0">
              <a:spcBef>
                <a:spcPts val="0"/>
              </a:spcBef>
              <a:buSzPct val="100000"/>
              <a:defRPr sz="1400"/>
            </a:lvl1pPr>
            <a:lvl2pPr lvl="1" rtl="0">
              <a:spcBef>
                <a:spcPts val="0"/>
              </a:spcBef>
              <a:buSzPct val="100000"/>
              <a:defRPr sz="1200"/>
            </a:lvl2pPr>
            <a:lvl3pPr lvl="2" rtl="0">
              <a:spcBef>
                <a:spcPts val="0"/>
              </a:spcBef>
              <a:buSzPct val="100000"/>
              <a:defRPr sz="1200"/>
            </a:lvl3pPr>
            <a:lvl4pPr lvl="3" rtl="0">
              <a:spcBef>
                <a:spcPts val="0"/>
              </a:spcBef>
              <a:buSzPct val="100000"/>
              <a:defRPr sz="1200"/>
            </a:lvl4pPr>
            <a:lvl5pPr lvl="4" rtl="0">
              <a:spcBef>
                <a:spcPts val="0"/>
              </a:spcBef>
              <a:buSzPct val="100000"/>
              <a:defRPr sz="1200"/>
            </a:lvl5pPr>
            <a:lvl6pPr lvl="5" rtl="0">
              <a:spcBef>
                <a:spcPts val="0"/>
              </a:spcBef>
              <a:buSzPct val="100000"/>
              <a:defRPr sz="1200"/>
            </a:lvl6pPr>
            <a:lvl7pPr lvl="6" rtl="0">
              <a:spcBef>
                <a:spcPts val="0"/>
              </a:spcBef>
              <a:buSzPct val="100000"/>
              <a:defRPr sz="1200"/>
            </a:lvl7pPr>
            <a:lvl8pPr lvl="7" rtl="0">
              <a:spcBef>
                <a:spcPts val="0"/>
              </a:spcBef>
              <a:buSzPct val="100000"/>
              <a:defRPr sz="1200"/>
            </a:lvl8pPr>
            <a:lvl9pPr lvl="8" rtl="0">
              <a:spcBef>
                <a:spcPts val="0"/>
              </a:spcBef>
              <a:buSzPct val="100000"/>
              <a:defRPr sz="1200"/>
            </a:lvl9pPr>
          </a:lstStyle>
          <a:p>
            <a:endParaRPr/>
          </a:p>
        </p:txBody>
      </p:sp>
      <p:sp>
        <p:nvSpPr>
          <p:cNvPr id="78" name="Shape 78"/>
          <p:cNvSpPr txBox="1">
            <a:spLocks noGrp="1"/>
          </p:cNvSpPr>
          <p:nvPr>
            <p:ph type="body" idx="2"/>
          </p:nvPr>
        </p:nvSpPr>
        <p:spPr>
          <a:xfrm>
            <a:off x="4832400" y="1536633"/>
            <a:ext cx="3999900" cy="45552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 rtl="0">
              <a:spcBef>
                <a:spcPts val="0"/>
              </a:spcBef>
              <a:buSzPct val="100000"/>
              <a:defRPr sz="1400"/>
            </a:lvl1pPr>
            <a:lvl2pPr lvl="1" rtl="0">
              <a:spcBef>
                <a:spcPts val="0"/>
              </a:spcBef>
              <a:buSzPct val="100000"/>
              <a:defRPr sz="1200"/>
            </a:lvl2pPr>
            <a:lvl3pPr lvl="2" rtl="0">
              <a:spcBef>
                <a:spcPts val="0"/>
              </a:spcBef>
              <a:buSzPct val="100000"/>
              <a:defRPr sz="1200"/>
            </a:lvl3pPr>
            <a:lvl4pPr lvl="3" rtl="0">
              <a:spcBef>
                <a:spcPts val="0"/>
              </a:spcBef>
              <a:buSzPct val="100000"/>
              <a:defRPr sz="1200"/>
            </a:lvl4pPr>
            <a:lvl5pPr lvl="4" rtl="0">
              <a:spcBef>
                <a:spcPts val="0"/>
              </a:spcBef>
              <a:buSzPct val="100000"/>
              <a:defRPr sz="1200"/>
            </a:lvl5pPr>
            <a:lvl6pPr lvl="5" rtl="0">
              <a:spcBef>
                <a:spcPts val="0"/>
              </a:spcBef>
              <a:buSzPct val="100000"/>
              <a:defRPr sz="1200"/>
            </a:lvl6pPr>
            <a:lvl7pPr lvl="6" rtl="0">
              <a:spcBef>
                <a:spcPts val="0"/>
              </a:spcBef>
              <a:buSzPct val="100000"/>
              <a:defRPr sz="1200"/>
            </a:lvl7pPr>
            <a:lvl8pPr lvl="7" rtl="0">
              <a:spcBef>
                <a:spcPts val="0"/>
              </a:spcBef>
              <a:buSzPct val="100000"/>
              <a:defRPr sz="1200"/>
            </a:lvl8pPr>
            <a:lvl9pPr lvl="8" rtl="0">
              <a:spcBef>
                <a:spcPts val="0"/>
              </a:spcBef>
              <a:buSzPct val="100000"/>
              <a:defRPr sz="1200"/>
            </a:lvl9pPr>
          </a:lstStyle>
          <a:p>
            <a:endParaRPr/>
          </a:p>
        </p:txBody>
      </p:sp>
      <p:sp>
        <p:nvSpPr>
          <p:cNvPr id="79" name="Shape 79"/>
          <p:cNvSpPr txBox="1">
            <a:spLocks noGrp="1"/>
          </p:cNvSpPr>
          <p:nvPr>
            <p:ph type="sldNum" idx="12"/>
          </p:nvPr>
        </p:nvSpPr>
        <p:spPr>
          <a:xfrm>
            <a:off x="8472457" y="6217622"/>
            <a:ext cx="548700" cy="5247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fld id="{00000000-1234-1234-1234-123412341234}" type="slidenum">
              <a:rPr lang="nl-NL"/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Shape 81"/>
          <p:cNvSpPr txBox="1">
            <a:spLocks noGrp="1"/>
          </p:cNvSpPr>
          <p:nvPr>
            <p:ph type="title"/>
          </p:nvPr>
        </p:nvSpPr>
        <p:spPr>
          <a:xfrm>
            <a:off x="311700" y="593366"/>
            <a:ext cx="8520600" cy="7635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 rtl="0">
              <a:spcBef>
                <a:spcPts val="0"/>
              </a:spcBef>
              <a:defRPr/>
            </a:lvl1pPr>
            <a:lvl2pPr lvl="1" rtl="0">
              <a:spcBef>
                <a:spcPts val="0"/>
              </a:spcBef>
              <a:defRPr/>
            </a:lvl2pPr>
            <a:lvl3pPr lvl="2" rtl="0">
              <a:spcBef>
                <a:spcPts val="0"/>
              </a:spcBef>
              <a:defRPr/>
            </a:lvl3pPr>
            <a:lvl4pPr lvl="3" rtl="0">
              <a:spcBef>
                <a:spcPts val="0"/>
              </a:spcBef>
              <a:defRPr/>
            </a:lvl4pPr>
            <a:lvl5pPr lvl="4" rtl="0">
              <a:spcBef>
                <a:spcPts val="0"/>
              </a:spcBef>
              <a:defRPr/>
            </a:lvl5pPr>
            <a:lvl6pPr lvl="5" rtl="0">
              <a:spcBef>
                <a:spcPts val="0"/>
              </a:spcBef>
              <a:defRPr/>
            </a:lvl6pPr>
            <a:lvl7pPr lvl="6" rtl="0">
              <a:spcBef>
                <a:spcPts val="0"/>
              </a:spcBef>
              <a:defRPr/>
            </a:lvl7pPr>
            <a:lvl8pPr lvl="7" rtl="0">
              <a:spcBef>
                <a:spcPts val="0"/>
              </a:spcBef>
              <a:defRPr/>
            </a:lvl8pPr>
            <a:lvl9pPr lvl="8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82" name="Shape 82"/>
          <p:cNvSpPr txBox="1">
            <a:spLocks noGrp="1"/>
          </p:cNvSpPr>
          <p:nvPr>
            <p:ph type="sldNum" idx="12"/>
          </p:nvPr>
        </p:nvSpPr>
        <p:spPr>
          <a:xfrm>
            <a:off x="8472457" y="6217622"/>
            <a:ext cx="548700" cy="5247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fld id="{00000000-1234-1234-1234-123412341234}" type="slidenum">
              <a:rPr lang="nl-NL"/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One column text"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Shape 84"/>
          <p:cNvSpPr txBox="1">
            <a:spLocks noGrp="1"/>
          </p:cNvSpPr>
          <p:nvPr>
            <p:ph type="title"/>
          </p:nvPr>
        </p:nvSpPr>
        <p:spPr>
          <a:xfrm>
            <a:off x="311700" y="740800"/>
            <a:ext cx="2808000" cy="10077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lvl="0" rtl="0">
              <a:spcBef>
                <a:spcPts val="0"/>
              </a:spcBef>
              <a:buSzPct val="100000"/>
              <a:defRPr sz="2400"/>
            </a:lvl1pPr>
            <a:lvl2pPr lvl="1" rtl="0">
              <a:spcBef>
                <a:spcPts val="0"/>
              </a:spcBef>
              <a:buSzPct val="100000"/>
              <a:defRPr sz="2400"/>
            </a:lvl2pPr>
            <a:lvl3pPr lvl="2" rtl="0">
              <a:spcBef>
                <a:spcPts val="0"/>
              </a:spcBef>
              <a:buSzPct val="100000"/>
              <a:defRPr sz="2400"/>
            </a:lvl3pPr>
            <a:lvl4pPr lvl="3" rtl="0">
              <a:spcBef>
                <a:spcPts val="0"/>
              </a:spcBef>
              <a:buSzPct val="100000"/>
              <a:defRPr sz="2400"/>
            </a:lvl4pPr>
            <a:lvl5pPr lvl="4" rtl="0">
              <a:spcBef>
                <a:spcPts val="0"/>
              </a:spcBef>
              <a:buSzPct val="100000"/>
              <a:defRPr sz="2400"/>
            </a:lvl5pPr>
            <a:lvl6pPr lvl="5" rtl="0">
              <a:spcBef>
                <a:spcPts val="0"/>
              </a:spcBef>
              <a:buSzPct val="100000"/>
              <a:defRPr sz="2400"/>
            </a:lvl6pPr>
            <a:lvl7pPr lvl="6" rtl="0">
              <a:spcBef>
                <a:spcPts val="0"/>
              </a:spcBef>
              <a:buSzPct val="100000"/>
              <a:defRPr sz="2400"/>
            </a:lvl7pPr>
            <a:lvl8pPr lvl="7" rtl="0">
              <a:spcBef>
                <a:spcPts val="0"/>
              </a:spcBef>
              <a:buSzPct val="100000"/>
              <a:defRPr sz="2400"/>
            </a:lvl8pPr>
            <a:lvl9pPr lvl="8" rtl="0">
              <a:spcBef>
                <a:spcPts val="0"/>
              </a:spcBef>
              <a:buSzPct val="100000"/>
              <a:defRPr sz="2400"/>
            </a:lvl9pPr>
          </a:lstStyle>
          <a:p>
            <a:endParaRPr/>
          </a:p>
        </p:txBody>
      </p:sp>
      <p:sp>
        <p:nvSpPr>
          <p:cNvPr id="85" name="Shape 85"/>
          <p:cNvSpPr txBox="1">
            <a:spLocks noGrp="1"/>
          </p:cNvSpPr>
          <p:nvPr>
            <p:ph type="body" idx="1"/>
          </p:nvPr>
        </p:nvSpPr>
        <p:spPr>
          <a:xfrm>
            <a:off x="311700" y="1852800"/>
            <a:ext cx="2808000" cy="42393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 rtl="0">
              <a:spcBef>
                <a:spcPts val="0"/>
              </a:spcBef>
              <a:buSzPct val="100000"/>
              <a:defRPr sz="1200"/>
            </a:lvl1pPr>
            <a:lvl2pPr lvl="1" rtl="0">
              <a:spcBef>
                <a:spcPts val="0"/>
              </a:spcBef>
              <a:buSzPct val="100000"/>
              <a:defRPr sz="1200"/>
            </a:lvl2pPr>
            <a:lvl3pPr lvl="2" rtl="0">
              <a:spcBef>
                <a:spcPts val="0"/>
              </a:spcBef>
              <a:buSzPct val="100000"/>
              <a:defRPr sz="1200"/>
            </a:lvl3pPr>
            <a:lvl4pPr lvl="3" rtl="0">
              <a:spcBef>
                <a:spcPts val="0"/>
              </a:spcBef>
              <a:buSzPct val="100000"/>
              <a:defRPr sz="1200"/>
            </a:lvl4pPr>
            <a:lvl5pPr lvl="4" rtl="0">
              <a:spcBef>
                <a:spcPts val="0"/>
              </a:spcBef>
              <a:buSzPct val="100000"/>
              <a:defRPr sz="1200"/>
            </a:lvl5pPr>
            <a:lvl6pPr lvl="5" rtl="0">
              <a:spcBef>
                <a:spcPts val="0"/>
              </a:spcBef>
              <a:buSzPct val="100000"/>
              <a:defRPr sz="1200"/>
            </a:lvl6pPr>
            <a:lvl7pPr lvl="6" rtl="0">
              <a:spcBef>
                <a:spcPts val="0"/>
              </a:spcBef>
              <a:buSzPct val="100000"/>
              <a:defRPr sz="1200"/>
            </a:lvl7pPr>
            <a:lvl8pPr lvl="7" rtl="0">
              <a:spcBef>
                <a:spcPts val="0"/>
              </a:spcBef>
              <a:buSzPct val="100000"/>
              <a:defRPr sz="1200"/>
            </a:lvl8pPr>
            <a:lvl9pPr lvl="8" rtl="0">
              <a:spcBef>
                <a:spcPts val="0"/>
              </a:spcBef>
              <a:buSzPct val="100000"/>
              <a:defRPr sz="1200"/>
            </a:lvl9pPr>
          </a:lstStyle>
          <a:p>
            <a:endParaRPr/>
          </a:p>
        </p:txBody>
      </p:sp>
      <p:sp>
        <p:nvSpPr>
          <p:cNvPr id="86" name="Shape 86"/>
          <p:cNvSpPr txBox="1">
            <a:spLocks noGrp="1"/>
          </p:cNvSpPr>
          <p:nvPr>
            <p:ph type="sldNum" idx="12"/>
          </p:nvPr>
        </p:nvSpPr>
        <p:spPr>
          <a:xfrm>
            <a:off x="8472457" y="6217622"/>
            <a:ext cx="548700" cy="5247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fld id="{00000000-1234-1234-1234-123412341234}" type="slidenum">
              <a:rPr lang="nl-NL"/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Main point"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Shape 88"/>
          <p:cNvSpPr txBox="1">
            <a:spLocks noGrp="1"/>
          </p:cNvSpPr>
          <p:nvPr>
            <p:ph type="title"/>
          </p:nvPr>
        </p:nvSpPr>
        <p:spPr>
          <a:xfrm>
            <a:off x="490250" y="600200"/>
            <a:ext cx="6367800" cy="5454300"/>
          </a:xfrm>
          <a:prstGeom prst="rect">
            <a:avLst/>
          </a:prstGeom>
        </p:spPr>
        <p:txBody>
          <a:bodyPr lIns="91425" tIns="91425" rIns="91425" bIns="91425" anchor="ctr" anchorCtr="0"/>
          <a:lstStyle>
            <a:lvl1pPr lvl="0" rtl="0">
              <a:spcBef>
                <a:spcPts val="0"/>
              </a:spcBef>
              <a:buSzPct val="100000"/>
              <a:defRPr sz="4800"/>
            </a:lvl1pPr>
            <a:lvl2pPr lvl="1" rtl="0">
              <a:spcBef>
                <a:spcPts val="0"/>
              </a:spcBef>
              <a:buSzPct val="100000"/>
              <a:defRPr sz="4800"/>
            </a:lvl2pPr>
            <a:lvl3pPr lvl="2" rtl="0">
              <a:spcBef>
                <a:spcPts val="0"/>
              </a:spcBef>
              <a:buSzPct val="100000"/>
              <a:defRPr sz="4800"/>
            </a:lvl3pPr>
            <a:lvl4pPr lvl="3" rtl="0">
              <a:spcBef>
                <a:spcPts val="0"/>
              </a:spcBef>
              <a:buSzPct val="100000"/>
              <a:defRPr sz="4800"/>
            </a:lvl4pPr>
            <a:lvl5pPr lvl="4" rtl="0">
              <a:spcBef>
                <a:spcPts val="0"/>
              </a:spcBef>
              <a:buSzPct val="100000"/>
              <a:defRPr sz="4800"/>
            </a:lvl5pPr>
            <a:lvl6pPr lvl="5" rtl="0">
              <a:spcBef>
                <a:spcPts val="0"/>
              </a:spcBef>
              <a:buSzPct val="100000"/>
              <a:defRPr sz="4800"/>
            </a:lvl6pPr>
            <a:lvl7pPr lvl="6" rtl="0">
              <a:spcBef>
                <a:spcPts val="0"/>
              </a:spcBef>
              <a:buSzPct val="100000"/>
              <a:defRPr sz="4800"/>
            </a:lvl7pPr>
            <a:lvl8pPr lvl="7" rtl="0">
              <a:spcBef>
                <a:spcPts val="0"/>
              </a:spcBef>
              <a:buSzPct val="100000"/>
              <a:defRPr sz="4800"/>
            </a:lvl8pPr>
            <a:lvl9pPr lvl="8" rtl="0">
              <a:spcBef>
                <a:spcPts val="0"/>
              </a:spcBef>
              <a:buSzPct val="100000"/>
              <a:defRPr sz="4800"/>
            </a:lvl9pPr>
          </a:lstStyle>
          <a:p>
            <a:endParaRPr/>
          </a:p>
        </p:txBody>
      </p:sp>
      <p:sp>
        <p:nvSpPr>
          <p:cNvPr id="89" name="Shape 89"/>
          <p:cNvSpPr txBox="1">
            <a:spLocks noGrp="1"/>
          </p:cNvSpPr>
          <p:nvPr>
            <p:ph type="sldNum" idx="12"/>
          </p:nvPr>
        </p:nvSpPr>
        <p:spPr>
          <a:xfrm>
            <a:off x="8472457" y="6217622"/>
            <a:ext cx="548700" cy="5247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fld id="{00000000-1234-1234-1234-123412341234}" type="slidenum">
              <a:rPr lang="nl-NL"/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ection title and description"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Shape 91"/>
          <p:cNvSpPr/>
          <p:nvPr/>
        </p:nvSpPr>
        <p:spPr>
          <a:xfrm>
            <a:off x="4572000" y="-166"/>
            <a:ext cx="4572000" cy="6858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92" name="Shape 92"/>
          <p:cNvSpPr txBox="1">
            <a:spLocks noGrp="1"/>
          </p:cNvSpPr>
          <p:nvPr>
            <p:ph type="title"/>
          </p:nvPr>
        </p:nvSpPr>
        <p:spPr>
          <a:xfrm>
            <a:off x="265500" y="1644233"/>
            <a:ext cx="4045200" cy="19764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lvl="0" algn="ctr" rtl="0">
              <a:spcBef>
                <a:spcPts val="0"/>
              </a:spcBef>
              <a:buSzPct val="100000"/>
              <a:defRPr sz="4200"/>
            </a:lvl1pPr>
            <a:lvl2pPr lvl="1" algn="ctr" rtl="0">
              <a:spcBef>
                <a:spcPts val="0"/>
              </a:spcBef>
              <a:buSzPct val="100000"/>
              <a:defRPr sz="4200"/>
            </a:lvl2pPr>
            <a:lvl3pPr lvl="2" algn="ctr" rtl="0">
              <a:spcBef>
                <a:spcPts val="0"/>
              </a:spcBef>
              <a:buSzPct val="100000"/>
              <a:defRPr sz="4200"/>
            </a:lvl3pPr>
            <a:lvl4pPr lvl="3" algn="ctr" rtl="0">
              <a:spcBef>
                <a:spcPts val="0"/>
              </a:spcBef>
              <a:buSzPct val="100000"/>
              <a:defRPr sz="4200"/>
            </a:lvl4pPr>
            <a:lvl5pPr lvl="4" algn="ctr" rtl="0">
              <a:spcBef>
                <a:spcPts val="0"/>
              </a:spcBef>
              <a:buSzPct val="100000"/>
              <a:defRPr sz="4200"/>
            </a:lvl5pPr>
            <a:lvl6pPr lvl="5" algn="ctr" rtl="0">
              <a:spcBef>
                <a:spcPts val="0"/>
              </a:spcBef>
              <a:buSzPct val="100000"/>
              <a:defRPr sz="4200"/>
            </a:lvl6pPr>
            <a:lvl7pPr lvl="6" algn="ctr" rtl="0">
              <a:spcBef>
                <a:spcPts val="0"/>
              </a:spcBef>
              <a:buSzPct val="100000"/>
              <a:defRPr sz="4200"/>
            </a:lvl7pPr>
            <a:lvl8pPr lvl="7" algn="ctr" rtl="0">
              <a:spcBef>
                <a:spcPts val="0"/>
              </a:spcBef>
              <a:buSzPct val="100000"/>
              <a:defRPr sz="4200"/>
            </a:lvl8pPr>
            <a:lvl9pPr lvl="8" algn="ctr" rtl="0">
              <a:spcBef>
                <a:spcPts val="0"/>
              </a:spcBef>
              <a:buSzPct val="100000"/>
              <a:defRPr sz="4200"/>
            </a:lvl9pPr>
          </a:lstStyle>
          <a:p>
            <a:endParaRPr/>
          </a:p>
        </p:txBody>
      </p:sp>
      <p:sp>
        <p:nvSpPr>
          <p:cNvPr id="93" name="Shape 93"/>
          <p:cNvSpPr txBox="1">
            <a:spLocks noGrp="1"/>
          </p:cNvSpPr>
          <p:nvPr>
            <p:ph type="subTitle" idx="1"/>
          </p:nvPr>
        </p:nvSpPr>
        <p:spPr>
          <a:xfrm>
            <a:off x="265500" y="3737433"/>
            <a:ext cx="4045200" cy="16467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9pPr>
          </a:lstStyle>
          <a:p>
            <a:endParaRPr/>
          </a:p>
        </p:txBody>
      </p:sp>
      <p:sp>
        <p:nvSpPr>
          <p:cNvPr id="94" name="Shape 94"/>
          <p:cNvSpPr txBox="1">
            <a:spLocks noGrp="1"/>
          </p:cNvSpPr>
          <p:nvPr>
            <p:ph type="body" idx="2"/>
          </p:nvPr>
        </p:nvSpPr>
        <p:spPr>
          <a:xfrm>
            <a:off x="4939500" y="965433"/>
            <a:ext cx="3837000" cy="4926900"/>
          </a:xfrm>
          <a:prstGeom prst="rect">
            <a:avLst/>
          </a:prstGeom>
        </p:spPr>
        <p:txBody>
          <a:bodyPr lIns="91425" tIns="91425" rIns="91425" bIns="91425" anchor="ctr" anchorCtr="0"/>
          <a:lstStyle>
            <a:lvl1pPr lvl="0" rtl="0">
              <a:spcBef>
                <a:spcPts val="0"/>
              </a:spcBef>
              <a:defRPr/>
            </a:lvl1pPr>
            <a:lvl2pPr lvl="1" rtl="0">
              <a:spcBef>
                <a:spcPts val="0"/>
              </a:spcBef>
              <a:defRPr/>
            </a:lvl2pPr>
            <a:lvl3pPr lvl="2" rtl="0">
              <a:spcBef>
                <a:spcPts val="0"/>
              </a:spcBef>
              <a:defRPr/>
            </a:lvl3pPr>
            <a:lvl4pPr lvl="3" rtl="0">
              <a:spcBef>
                <a:spcPts val="0"/>
              </a:spcBef>
              <a:defRPr/>
            </a:lvl4pPr>
            <a:lvl5pPr lvl="4" rtl="0">
              <a:spcBef>
                <a:spcPts val="0"/>
              </a:spcBef>
              <a:defRPr/>
            </a:lvl5pPr>
            <a:lvl6pPr lvl="5" rtl="0">
              <a:spcBef>
                <a:spcPts val="0"/>
              </a:spcBef>
              <a:defRPr/>
            </a:lvl6pPr>
            <a:lvl7pPr lvl="6" rtl="0">
              <a:spcBef>
                <a:spcPts val="0"/>
              </a:spcBef>
              <a:defRPr/>
            </a:lvl7pPr>
            <a:lvl8pPr lvl="7" rtl="0">
              <a:spcBef>
                <a:spcPts val="0"/>
              </a:spcBef>
              <a:defRPr/>
            </a:lvl8pPr>
            <a:lvl9pPr lvl="8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95" name="Shape 95"/>
          <p:cNvSpPr txBox="1">
            <a:spLocks noGrp="1"/>
          </p:cNvSpPr>
          <p:nvPr>
            <p:ph type="sldNum" idx="12"/>
          </p:nvPr>
        </p:nvSpPr>
        <p:spPr>
          <a:xfrm>
            <a:off x="8472457" y="6217622"/>
            <a:ext cx="548700" cy="5247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fld id="{00000000-1234-1234-1234-123412341234}" type="slidenum">
              <a:rPr lang="nl-NL"/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aption"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Shape 97"/>
          <p:cNvSpPr txBox="1">
            <a:spLocks noGrp="1"/>
          </p:cNvSpPr>
          <p:nvPr>
            <p:ph type="body" idx="1"/>
          </p:nvPr>
        </p:nvSpPr>
        <p:spPr>
          <a:xfrm>
            <a:off x="311700" y="5640766"/>
            <a:ext cx="5998800" cy="806700"/>
          </a:xfrm>
          <a:prstGeom prst="rect">
            <a:avLst/>
          </a:prstGeom>
        </p:spPr>
        <p:txBody>
          <a:bodyPr lIns="91425" tIns="91425" rIns="91425" bIns="91425" anchor="ctr" anchorCtr="0"/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</a:lstStyle>
          <a:p>
            <a:endParaRPr/>
          </a:p>
        </p:txBody>
      </p:sp>
      <p:sp>
        <p:nvSpPr>
          <p:cNvPr id="98" name="Shape 98"/>
          <p:cNvSpPr txBox="1">
            <a:spLocks noGrp="1"/>
          </p:cNvSpPr>
          <p:nvPr>
            <p:ph type="sldNum" idx="12"/>
          </p:nvPr>
        </p:nvSpPr>
        <p:spPr>
          <a:xfrm>
            <a:off x="8472457" y="6217622"/>
            <a:ext cx="548700" cy="5247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fld id="{00000000-1234-1234-1234-123412341234}" type="slidenum">
              <a:rPr lang="nl-NL"/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Big number"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Shape 100"/>
          <p:cNvSpPr txBox="1">
            <a:spLocks noGrp="1"/>
          </p:cNvSpPr>
          <p:nvPr>
            <p:ph type="title"/>
          </p:nvPr>
        </p:nvSpPr>
        <p:spPr>
          <a:xfrm>
            <a:off x="311700" y="1474833"/>
            <a:ext cx="8520600" cy="26181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lvl="0" algn="ctr" rtl="0">
              <a:spcBef>
                <a:spcPts val="0"/>
              </a:spcBef>
              <a:buSzPct val="100000"/>
              <a:defRPr sz="12000"/>
            </a:lvl1pPr>
            <a:lvl2pPr lvl="1" algn="ctr" rtl="0">
              <a:spcBef>
                <a:spcPts val="0"/>
              </a:spcBef>
              <a:buSzPct val="100000"/>
              <a:defRPr sz="12000"/>
            </a:lvl2pPr>
            <a:lvl3pPr lvl="2" algn="ctr" rtl="0">
              <a:spcBef>
                <a:spcPts val="0"/>
              </a:spcBef>
              <a:buSzPct val="100000"/>
              <a:defRPr sz="12000"/>
            </a:lvl3pPr>
            <a:lvl4pPr lvl="3" algn="ctr" rtl="0">
              <a:spcBef>
                <a:spcPts val="0"/>
              </a:spcBef>
              <a:buSzPct val="100000"/>
              <a:defRPr sz="12000"/>
            </a:lvl4pPr>
            <a:lvl5pPr lvl="4" algn="ctr" rtl="0">
              <a:spcBef>
                <a:spcPts val="0"/>
              </a:spcBef>
              <a:buSzPct val="100000"/>
              <a:defRPr sz="12000"/>
            </a:lvl5pPr>
            <a:lvl6pPr lvl="5" algn="ctr" rtl="0">
              <a:spcBef>
                <a:spcPts val="0"/>
              </a:spcBef>
              <a:buSzPct val="100000"/>
              <a:defRPr sz="12000"/>
            </a:lvl6pPr>
            <a:lvl7pPr lvl="6" algn="ctr" rtl="0">
              <a:spcBef>
                <a:spcPts val="0"/>
              </a:spcBef>
              <a:buSzPct val="100000"/>
              <a:defRPr sz="12000"/>
            </a:lvl7pPr>
            <a:lvl8pPr lvl="7" algn="ctr" rtl="0">
              <a:spcBef>
                <a:spcPts val="0"/>
              </a:spcBef>
              <a:buSzPct val="100000"/>
              <a:defRPr sz="12000"/>
            </a:lvl8pPr>
            <a:lvl9pPr lvl="8" algn="ctr" rtl="0">
              <a:spcBef>
                <a:spcPts val="0"/>
              </a:spcBef>
              <a:buSzPct val="100000"/>
              <a:defRPr sz="12000"/>
            </a:lvl9pPr>
          </a:lstStyle>
          <a:p>
            <a:endParaRPr/>
          </a:p>
        </p:txBody>
      </p:sp>
      <p:sp>
        <p:nvSpPr>
          <p:cNvPr id="101" name="Shape 101"/>
          <p:cNvSpPr txBox="1">
            <a:spLocks noGrp="1"/>
          </p:cNvSpPr>
          <p:nvPr>
            <p:ph type="body" idx="1"/>
          </p:nvPr>
        </p:nvSpPr>
        <p:spPr>
          <a:xfrm>
            <a:off x="311700" y="4202966"/>
            <a:ext cx="8520600" cy="17343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 algn="ctr" rtl="0">
              <a:spcBef>
                <a:spcPts val="0"/>
              </a:spcBef>
              <a:defRPr/>
            </a:lvl1pPr>
            <a:lvl2pPr lvl="1" algn="ctr" rtl="0">
              <a:spcBef>
                <a:spcPts val="0"/>
              </a:spcBef>
              <a:defRPr/>
            </a:lvl2pPr>
            <a:lvl3pPr lvl="2" algn="ctr" rtl="0">
              <a:spcBef>
                <a:spcPts val="0"/>
              </a:spcBef>
              <a:defRPr/>
            </a:lvl3pPr>
            <a:lvl4pPr lvl="3" algn="ctr" rtl="0">
              <a:spcBef>
                <a:spcPts val="0"/>
              </a:spcBef>
              <a:defRPr/>
            </a:lvl4pPr>
            <a:lvl5pPr lvl="4" algn="ctr" rtl="0">
              <a:spcBef>
                <a:spcPts val="0"/>
              </a:spcBef>
              <a:defRPr/>
            </a:lvl5pPr>
            <a:lvl6pPr lvl="5" algn="ctr" rtl="0">
              <a:spcBef>
                <a:spcPts val="0"/>
              </a:spcBef>
              <a:defRPr/>
            </a:lvl6pPr>
            <a:lvl7pPr lvl="6" algn="ctr" rtl="0">
              <a:spcBef>
                <a:spcPts val="0"/>
              </a:spcBef>
              <a:defRPr/>
            </a:lvl7pPr>
            <a:lvl8pPr lvl="7" algn="ctr" rtl="0">
              <a:spcBef>
                <a:spcPts val="0"/>
              </a:spcBef>
              <a:defRPr/>
            </a:lvl8pPr>
            <a:lvl9pPr lvl="8" algn="ctr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02" name="Shape 102"/>
          <p:cNvSpPr txBox="1">
            <a:spLocks noGrp="1"/>
          </p:cNvSpPr>
          <p:nvPr>
            <p:ph type="sldNum" idx="12"/>
          </p:nvPr>
        </p:nvSpPr>
        <p:spPr>
          <a:xfrm>
            <a:off x="8472457" y="6217622"/>
            <a:ext cx="548700" cy="5247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fld id="{00000000-1234-1234-1234-123412341234}" type="slidenum">
              <a:rPr lang="nl-NL"/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Shape 104"/>
          <p:cNvSpPr txBox="1">
            <a:spLocks noGrp="1"/>
          </p:cNvSpPr>
          <p:nvPr>
            <p:ph type="sldNum" idx="12"/>
          </p:nvPr>
        </p:nvSpPr>
        <p:spPr>
          <a:xfrm>
            <a:off x="8472457" y="6217622"/>
            <a:ext cx="548700" cy="5247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fld id="{00000000-1234-1234-1234-123412341234}" type="slidenum">
              <a:rPr lang="nl-NL"/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el en object"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Shape 106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Clr>
                <a:schemeClr val="dk1"/>
              </a:buClr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 rtl="0">
              <a:spcBef>
                <a:spcPts val="0"/>
              </a:spcBef>
              <a:buNone/>
              <a:defRPr sz="1800"/>
            </a:lvl2pPr>
            <a:lvl3pPr lvl="2" indent="0" rtl="0">
              <a:spcBef>
                <a:spcPts val="0"/>
              </a:spcBef>
              <a:buNone/>
              <a:defRPr sz="1800"/>
            </a:lvl3pPr>
            <a:lvl4pPr lvl="3" indent="0" rtl="0">
              <a:spcBef>
                <a:spcPts val="0"/>
              </a:spcBef>
              <a:buNone/>
              <a:defRPr sz="1800"/>
            </a:lvl4pPr>
            <a:lvl5pPr lvl="4" indent="0" rtl="0">
              <a:spcBef>
                <a:spcPts val="0"/>
              </a:spcBef>
              <a:buNone/>
              <a:defRPr sz="1800"/>
            </a:lvl5pPr>
            <a:lvl6pPr lvl="5" indent="0" rtl="0">
              <a:spcBef>
                <a:spcPts val="0"/>
              </a:spcBef>
              <a:buNone/>
              <a:defRPr sz="1800"/>
            </a:lvl6pPr>
            <a:lvl7pPr lvl="6" indent="0" rtl="0">
              <a:spcBef>
                <a:spcPts val="0"/>
              </a:spcBef>
              <a:buNone/>
              <a:defRPr sz="1800"/>
            </a:lvl7pPr>
            <a:lvl8pPr lvl="7" indent="0" rtl="0">
              <a:spcBef>
                <a:spcPts val="0"/>
              </a:spcBef>
              <a:buNone/>
              <a:defRPr sz="1800"/>
            </a:lvl8pPr>
            <a:lvl9pPr lvl="8" indent="0" rtl="0">
              <a:spcBef>
                <a:spcPts val="0"/>
              </a:spcBef>
              <a:buNone/>
              <a:defRPr sz="1800"/>
            </a:lvl9pPr>
          </a:lstStyle>
          <a:p>
            <a:endParaRPr/>
          </a:p>
        </p:txBody>
      </p:sp>
      <p:sp>
        <p:nvSpPr>
          <p:cNvPr id="107" name="Shape 107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61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lvl="0" indent="-139700" algn="l" rtl="0">
              <a:spcBef>
                <a:spcPts val="640"/>
              </a:spcBef>
              <a:buClr>
                <a:schemeClr val="dk1"/>
              </a:buClr>
              <a:buSzPct val="1000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742950" marR="0" lvl="1" indent="-107950" algn="l" rtl="0">
              <a:spcBef>
                <a:spcPts val="560"/>
              </a:spcBef>
              <a:buClr>
                <a:schemeClr val="dk1"/>
              </a:buClr>
              <a:buSzPct val="1000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3000" marR="0" lvl="2" indent="-76200" algn="l" rtl="0">
              <a:spcBef>
                <a:spcPts val="480"/>
              </a:spcBef>
              <a:buClr>
                <a:schemeClr val="dk1"/>
              </a:buClr>
              <a:buSzPct val="1000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marR="0" lvl="3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400" marR="0" lvl="4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8" name="Shape 108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9" name="Shape 109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10" name="Shape 110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nl-NL"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‹nr.›</a:t>
            </a:fld>
            <a:endParaRPr lang="nl-NL" sz="1200" b="0" i="0" u="none" strike="noStrike" cap="non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_rels/slideMaster2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3.xml"/><Relationship Id="rId12" Type="http://schemas.openxmlformats.org/officeDocument/2006/relationships/slideLayout" Target="../slideLayouts/slideLayout24.xml"/><Relationship Id="rId13" Type="http://schemas.openxmlformats.org/officeDocument/2006/relationships/theme" Target="../theme/theme2.xml"/><Relationship Id="rId1" Type="http://schemas.openxmlformats.org/officeDocument/2006/relationships/slideLayout" Target="../slideLayouts/slideLayout13.xml"/><Relationship Id="rId2" Type="http://schemas.openxmlformats.org/officeDocument/2006/relationships/slideLayout" Target="../slideLayouts/slideLayout14.xml"/><Relationship Id="rId3" Type="http://schemas.openxmlformats.org/officeDocument/2006/relationships/slideLayout" Target="../slideLayouts/slideLayout15.xml"/><Relationship Id="rId4" Type="http://schemas.openxmlformats.org/officeDocument/2006/relationships/slideLayout" Target="../slideLayouts/slideLayout16.xml"/><Relationship Id="rId5" Type="http://schemas.openxmlformats.org/officeDocument/2006/relationships/slideLayout" Target="../slideLayouts/slideLayout17.xml"/><Relationship Id="rId6" Type="http://schemas.openxmlformats.org/officeDocument/2006/relationships/slideLayout" Target="../slideLayouts/slideLayout18.xml"/><Relationship Id="rId7" Type="http://schemas.openxmlformats.org/officeDocument/2006/relationships/slideLayout" Target="../slideLayouts/slideLayout19.xml"/><Relationship Id="rId8" Type="http://schemas.openxmlformats.org/officeDocument/2006/relationships/slideLayout" Target="../slideLayouts/slideLayout20.xml"/><Relationship Id="rId9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 txBox="1">
            <a:spLocks noGrp="1"/>
          </p:cNvSpPr>
          <p:nvPr>
            <p:ph type="title"/>
          </p:nvPr>
        </p:nvSpPr>
        <p:spPr>
          <a:xfrm>
            <a:off x="311700" y="593366"/>
            <a:ext cx="8520599" cy="7635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indent="0">
              <a:spcBef>
                <a:spcPts val="0"/>
              </a:spcBef>
              <a:buClr>
                <a:schemeClr val="dk1"/>
              </a:buClr>
              <a:buFont typeface="Arial"/>
              <a:buNone/>
              <a:defRPr sz="2800">
                <a:solidFill>
                  <a:schemeClr val="dk1"/>
                </a:solidFill>
              </a:defRPr>
            </a:lvl2pPr>
            <a:lvl3pPr lvl="2" indent="0">
              <a:spcBef>
                <a:spcPts val="0"/>
              </a:spcBef>
              <a:buClr>
                <a:schemeClr val="dk1"/>
              </a:buClr>
              <a:buFont typeface="Arial"/>
              <a:buNone/>
              <a:defRPr sz="2800">
                <a:solidFill>
                  <a:schemeClr val="dk1"/>
                </a:solidFill>
              </a:defRPr>
            </a:lvl3pPr>
            <a:lvl4pPr lvl="3" indent="0">
              <a:spcBef>
                <a:spcPts val="0"/>
              </a:spcBef>
              <a:buClr>
                <a:schemeClr val="dk1"/>
              </a:buClr>
              <a:buFont typeface="Arial"/>
              <a:buNone/>
              <a:defRPr sz="2800">
                <a:solidFill>
                  <a:schemeClr val="dk1"/>
                </a:solidFill>
              </a:defRPr>
            </a:lvl4pPr>
            <a:lvl5pPr lvl="4" indent="0">
              <a:spcBef>
                <a:spcPts val="0"/>
              </a:spcBef>
              <a:buClr>
                <a:schemeClr val="dk1"/>
              </a:buClr>
              <a:buFont typeface="Arial"/>
              <a:buNone/>
              <a:defRPr sz="2800">
                <a:solidFill>
                  <a:schemeClr val="dk1"/>
                </a:solidFill>
              </a:defRPr>
            </a:lvl5pPr>
            <a:lvl6pPr lvl="5" indent="0">
              <a:spcBef>
                <a:spcPts val="0"/>
              </a:spcBef>
              <a:buClr>
                <a:schemeClr val="dk1"/>
              </a:buClr>
              <a:buFont typeface="Arial"/>
              <a:buNone/>
              <a:defRPr sz="2800">
                <a:solidFill>
                  <a:schemeClr val="dk1"/>
                </a:solidFill>
              </a:defRPr>
            </a:lvl6pPr>
            <a:lvl7pPr lvl="6" indent="0">
              <a:spcBef>
                <a:spcPts val="0"/>
              </a:spcBef>
              <a:buClr>
                <a:schemeClr val="dk1"/>
              </a:buClr>
              <a:buFont typeface="Arial"/>
              <a:buNone/>
              <a:defRPr sz="2800">
                <a:solidFill>
                  <a:schemeClr val="dk1"/>
                </a:solidFill>
              </a:defRPr>
            </a:lvl7pPr>
            <a:lvl8pPr lvl="7" indent="0">
              <a:spcBef>
                <a:spcPts val="0"/>
              </a:spcBef>
              <a:buClr>
                <a:schemeClr val="dk1"/>
              </a:buClr>
              <a:buFont typeface="Arial"/>
              <a:buNone/>
              <a:defRPr sz="2800">
                <a:solidFill>
                  <a:schemeClr val="dk1"/>
                </a:solidFill>
              </a:defRPr>
            </a:lvl8pPr>
            <a:lvl9pPr lvl="8" indent="0">
              <a:spcBef>
                <a:spcPts val="0"/>
              </a:spcBef>
              <a:buClr>
                <a:schemeClr val="dk1"/>
              </a:buClr>
              <a:buFont typeface="Arial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11" name="Shape 11"/>
          <p:cNvSpPr txBox="1">
            <a:spLocks noGrp="1"/>
          </p:cNvSpPr>
          <p:nvPr>
            <p:ph type="body" idx="1"/>
          </p:nvPr>
        </p:nvSpPr>
        <p:spPr>
          <a:xfrm>
            <a:off x="311700" y="1536633"/>
            <a:ext cx="8520599" cy="45551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Arial"/>
              <a:buNone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Arial"/>
              <a:buNone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Arial"/>
              <a:buNone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Arial"/>
              <a:buNone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Arial"/>
              <a:buNone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Arial"/>
              <a:buNone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743200" marR="0" lvl="6" indent="0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Arial"/>
              <a:buNone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200400" marR="0" lvl="7" indent="0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Arial"/>
              <a:buNone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657600" marR="0" lvl="8" indent="0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Arial"/>
              <a:buNone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2" name="Shape 12"/>
          <p:cNvSpPr txBox="1">
            <a:spLocks noGrp="1"/>
          </p:cNvSpPr>
          <p:nvPr>
            <p:ph type="sldNum" idx="12"/>
          </p:nvPr>
        </p:nvSpPr>
        <p:spPr>
          <a:xfrm>
            <a:off x="8472457" y="6217621"/>
            <a:ext cx="548699" cy="5246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25000"/>
              <a:buFont typeface="Arial"/>
              <a:buNone/>
            </a:pPr>
            <a:fld id="{00000000-1234-1234-1234-123412341234}" type="slidenum">
              <a:rPr lang="nl-NL"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‹nr.›</a:t>
            </a:fld>
            <a:endParaRPr lang="nl-NL" sz="1000" b="0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Shape 61"/>
          <p:cNvSpPr txBox="1">
            <a:spLocks noGrp="1"/>
          </p:cNvSpPr>
          <p:nvPr>
            <p:ph type="title"/>
          </p:nvPr>
        </p:nvSpPr>
        <p:spPr>
          <a:xfrm>
            <a:off x="311700" y="593366"/>
            <a:ext cx="8520600" cy="7635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lvl="0" rtl="0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62" name="Shape 62"/>
          <p:cNvSpPr txBox="1">
            <a:spLocks noGrp="1"/>
          </p:cNvSpPr>
          <p:nvPr>
            <p:ph type="body" idx="1"/>
          </p:nvPr>
        </p:nvSpPr>
        <p:spPr>
          <a:xfrm>
            <a:off x="311700" y="1536633"/>
            <a:ext cx="8520600" cy="4555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SzPct val="100000"/>
              <a:defRPr sz="1800">
                <a:solidFill>
                  <a:schemeClr val="dk2"/>
                </a:solidFill>
              </a:defRPr>
            </a:lvl1pPr>
            <a:lvl2pPr lvl="1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2pPr>
            <a:lvl3pPr lvl="2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3pPr>
            <a:lvl4pPr lvl="3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4pPr>
            <a:lvl5pPr lvl="4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5pPr>
            <a:lvl6pPr lvl="5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6pPr>
            <a:lvl7pPr lvl="6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7pPr>
            <a:lvl8pPr lvl="7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8pPr>
            <a:lvl9pPr lvl="8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63" name="Shape 63"/>
          <p:cNvSpPr txBox="1">
            <a:spLocks noGrp="1"/>
          </p:cNvSpPr>
          <p:nvPr>
            <p:ph type="sldNum" idx="12"/>
          </p:nvPr>
        </p:nvSpPr>
        <p:spPr>
          <a:xfrm>
            <a:off x="8472457" y="6217622"/>
            <a:ext cx="548700" cy="5247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r" rtl="0">
              <a:spcBef>
                <a:spcPts val="0"/>
              </a:spcBef>
              <a:buNone/>
            </a:pPr>
            <a:fld id="{00000000-1234-1234-1234-123412341234}" type="slidenum">
              <a:rPr lang="nl-NL" sz="1000">
                <a:solidFill>
                  <a:schemeClr val="dk2"/>
                </a:solidFill>
              </a:rPr>
              <a:t>‹nr.›</a:t>
            </a:fld>
            <a:endParaRPr lang="nl-NL" sz="1000">
              <a:solidFill>
                <a:schemeClr val="dk2"/>
              </a:solidFill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4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4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4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7.jp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4" Type="http://schemas.openxmlformats.org/officeDocument/2006/relationships/image" Target="../media/image9.jpg"/><Relationship Id="rId5" Type="http://schemas.openxmlformats.org/officeDocument/2006/relationships/image" Target="../media/image10.jp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4" Type="http://schemas.openxmlformats.org/officeDocument/2006/relationships/image" Target="../media/image12.png"/><Relationship Id="rId5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4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5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4" Type="http://schemas.openxmlformats.org/officeDocument/2006/relationships/image" Target="../media/image17.png"/><Relationship Id="rId5" Type="http://schemas.openxmlformats.org/officeDocument/2006/relationships/image" Target="../media/image18.png"/><Relationship Id="rId6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3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2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4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3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22.jp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4" Type="http://schemas.openxmlformats.org/officeDocument/2006/relationships/image" Target="../media/image24.png"/><Relationship Id="rId1" Type="http://schemas.openxmlformats.org/officeDocument/2006/relationships/slideLayout" Target="../slideLayouts/slideLayout24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25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4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4" Type="http://schemas.openxmlformats.org/officeDocument/2006/relationships/image" Target="../media/image27.png"/><Relationship Id="rId5" Type="http://schemas.openxmlformats.org/officeDocument/2006/relationships/image" Target="../media/image29.png"/><Relationship Id="rId6" Type="http://schemas.openxmlformats.org/officeDocument/2006/relationships/image" Target="../media/image30.png"/><Relationship Id="rId7" Type="http://schemas.openxmlformats.org/officeDocument/2006/relationships/image" Target="../media/image31.png"/><Relationship Id="rId8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3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4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hyperlink" Target="http://naturalfrequency.com/wiki/solar-position" TargetMode="External"/><Relationship Id="rId4" Type="http://schemas.openxmlformats.org/officeDocument/2006/relationships/hyperlink" Target="https://xtronics.com/wiki/LinuxCNC.html" TargetMode="External"/><Relationship Id="rId5" Type="http://schemas.openxmlformats.org/officeDocument/2006/relationships/hyperlink" Target="http://www.kollmorgen.com/uploadedImages/kollmorgencom/Products/Motors/Stepper/CT_Series/CT_Series_Stepper_Motor_LARGE.jpg" TargetMode="External"/><Relationship Id="rId6" Type="http://schemas.openxmlformats.org/officeDocument/2006/relationships/hyperlink" Target="http://processors.wiki.ti.com/images/e/e3/TITivaLaunchpad2A.jpg" TargetMode="External"/><Relationship Id="rId7" Type="http://schemas.openxmlformats.org/officeDocument/2006/relationships/hyperlink" Target="http://ecx.images-amazon.com/images/I/41WzWE5uF5L.jpg" TargetMode="External"/><Relationship Id="rId8" Type="http://schemas.openxmlformats.org/officeDocument/2006/relationships/hyperlink" Target="https://cdn.sparkfun.com//assets/parts/9/0/00097-03-L.jpg" TargetMode="External"/><Relationship Id="rId9" Type="http://schemas.openxmlformats.org/officeDocument/2006/relationships/hyperlink" Target="https://www.raspberrypi.org/learning/images/components/led.png" TargetMode="External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5" name="Shape 1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16" name="Shape 116"/>
          <p:cNvSpPr/>
          <p:nvPr/>
        </p:nvSpPr>
        <p:spPr>
          <a:xfrm rot="5400000">
            <a:off x="-412750" y="412750"/>
            <a:ext cx="6858000" cy="6032500"/>
          </a:xfrm>
          <a:prstGeom prst="flowChartManualInput">
            <a:avLst/>
          </a:prstGeom>
          <a:solidFill>
            <a:srgbClr val="8CB3E3">
              <a:alpha val="60000"/>
            </a:srgbClr>
          </a:solidFill>
          <a:ln>
            <a:noFill/>
          </a:ln>
          <a:effectLst>
            <a:outerShdw blurRad="39999" dist="23000" dir="5400000" rotWithShape="0">
              <a:srgbClr val="000000">
                <a:alpha val="34509"/>
              </a:srgbClr>
            </a:outerShdw>
          </a:effectLst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17" name="Shape 117" descr="17548846_10211194565554418_699926406_o copy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-489933" y="7"/>
            <a:ext cx="3624899" cy="2561099"/>
          </a:xfrm>
          <a:prstGeom prst="rect">
            <a:avLst/>
          </a:prstGeom>
          <a:noFill/>
          <a:ln>
            <a:noFill/>
          </a:ln>
        </p:spPr>
      </p:pic>
      <p:sp>
        <p:nvSpPr>
          <p:cNvPr id="118" name="Shape 118"/>
          <p:cNvSpPr txBox="1"/>
          <p:nvPr/>
        </p:nvSpPr>
        <p:spPr>
          <a:xfrm>
            <a:off x="503775" y="2450525"/>
            <a:ext cx="4754099" cy="14145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Calibri"/>
              <a:buNone/>
            </a:pPr>
            <a:r>
              <a:rPr lang="nl-NL" sz="40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The Self-Oriented Solar Mirror</a:t>
            </a:r>
          </a:p>
        </p:txBody>
      </p:sp>
      <p:sp>
        <p:nvSpPr>
          <p:cNvPr id="119" name="Shape 119"/>
          <p:cNvSpPr txBox="1"/>
          <p:nvPr/>
        </p:nvSpPr>
        <p:spPr>
          <a:xfrm>
            <a:off x="503766" y="3865032"/>
            <a:ext cx="6400799" cy="17526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venir"/>
              <a:buNone/>
            </a:pPr>
            <a:r>
              <a:rPr lang="nl-NL" sz="2240" b="0" i="0" u="none" strike="noStrike" cap="non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Anna Simons</a:t>
            </a:r>
          </a:p>
          <a:p>
            <a:pPr marL="0" marR="0" lvl="0" indent="0" algn="l" rtl="0">
              <a:lnSpc>
                <a:spcPct val="80000"/>
              </a:lnSpc>
              <a:spcBef>
                <a:spcPts val="448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venir"/>
              <a:buNone/>
            </a:pPr>
            <a:r>
              <a:rPr lang="nl-NL" sz="2240" b="0" i="0" u="none" strike="noStrike" cap="non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Jan Latko</a:t>
            </a:r>
          </a:p>
          <a:p>
            <a:pPr marL="0" marR="0" lvl="0" indent="0" algn="l" rtl="0">
              <a:lnSpc>
                <a:spcPct val="80000"/>
              </a:lnSpc>
              <a:spcBef>
                <a:spcPts val="448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venir"/>
              <a:buNone/>
            </a:pPr>
            <a:r>
              <a:rPr lang="nl-NL" sz="2240" b="0" i="0" u="none" strike="noStrike" cap="non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José Hugo Valiente</a:t>
            </a:r>
          </a:p>
          <a:p>
            <a:pPr marL="0" marR="0" lvl="0" indent="0" algn="l" rtl="0">
              <a:lnSpc>
                <a:spcPct val="80000"/>
              </a:lnSpc>
              <a:spcBef>
                <a:spcPts val="448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venir"/>
              <a:buNone/>
            </a:pPr>
            <a:r>
              <a:rPr lang="nl-NL" sz="2240" b="0" i="0" u="none" strike="noStrike" cap="non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Margot Gutscoven</a:t>
            </a:r>
          </a:p>
          <a:p>
            <a:pPr marL="0" marR="0" lvl="0" indent="0" algn="l" rtl="0">
              <a:lnSpc>
                <a:spcPct val="80000"/>
              </a:lnSpc>
              <a:spcBef>
                <a:spcPts val="448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venir"/>
              <a:buNone/>
            </a:pPr>
            <a:r>
              <a:rPr lang="nl-NL" sz="2240" b="0" i="0" u="none" strike="noStrike" cap="non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Raymond Quinn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" name="Shape 124"/>
          <p:cNvPicPr preferRelativeResize="0"/>
          <p:nvPr/>
        </p:nvPicPr>
        <p:blipFill rotWithShape="1">
          <a:blip r:embed="rId3">
            <a:alphaModFix/>
          </a:blip>
          <a:srcRect l="53428" r="49"/>
          <a:stretch/>
        </p:blipFill>
        <p:spPr>
          <a:xfrm>
            <a:off x="0" y="0"/>
            <a:ext cx="4120767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25" name="Shape 125"/>
          <p:cNvSpPr/>
          <p:nvPr/>
        </p:nvSpPr>
        <p:spPr>
          <a:xfrm rot="-5400000">
            <a:off x="2163842" y="-122155"/>
            <a:ext cx="6858000" cy="7102312"/>
          </a:xfrm>
          <a:prstGeom prst="flowChartManualInput">
            <a:avLst/>
          </a:prstGeom>
          <a:solidFill>
            <a:srgbClr val="FFFFFF"/>
          </a:solidFill>
          <a:ln>
            <a:noFill/>
          </a:ln>
          <a:effectLst>
            <a:outerShdw blurRad="39999" dist="23000" dir="5400000" rotWithShape="0">
              <a:srgbClr val="000000">
                <a:alpha val="34509"/>
              </a:srgbClr>
            </a:outerShdw>
          </a:effectLst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6" name="Shape 126"/>
          <p:cNvSpPr txBox="1"/>
          <p:nvPr/>
        </p:nvSpPr>
        <p:spPr>
          <a:xfrm>
            <a:off x="2915816" y="404663"/>
            <a:ext cx="5654399" cy="11430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Calibri"/>
              <a:buNone/>
            </a:pPr>
            <a:r>
              <a:rPr lang="nl-NL" sz="44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Table of content</a:t>
            </a:r>
          </a:p>
        </p:txBody>
      </p:sp>
      <p:sp>
        <p:nvSpPr>
          <p:cNvPr id="127" name="Shape 127"/>
          <p:cNvSpPr txBox="1"/>
          <p:nvPr/>
        </p:nvSpPr>
        <p:spPr>
          <a:xfrm>
            <a:off x="3290360" y="1856376"/>
            <a:ext cx="8229600" cy="45261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514350" marR="0" lvl="0" indent="-5143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venir"/>
              <a:buAutoNum type="arabicPeriod"/>
            </a:pPr>
            <a:r>
              <a:rPr lang="nl-NL" sz="2000" b="0" i="0" strike="noStrike" cap="non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Introduction</a:t>
            </a:r>
          </a:p>
          <a:p>
            <a:pPr marL="514350" marR="0" lvl="0" indent="-51435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venir"/>
              <a:buAutoNum type="arabicPeriod"/>
            </a:pPr>
            <a:r>
              <a:rPr lang="nl-NL" sz="2000" b="0" i="0" u="none" strike="noStrike" cap="non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Suno</a:t>
            </a:r>
          </a:p>
          <a:p>
            <a:pPr marL="514350" marR="0" lvl="0" indent="-51435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venir"/>
              <a:buAutoNum type="arabicPeriod"/>
            </a:pPr>
            <a:r>
              <a:rPr lang="nl-NL" sz="2000" b="0" i="0" u="none" strike="noStrike" cap="non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State of the Art</a:t>
            </a:r>
          </a:p>
          <a:p>
            <a:pPr marL="514350" marR="0" lvl="0" indent="-51435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venir"/>
              <a:buAutoNum type="arabicPeriod"/>
            </a:pPr>
            <a:r>
              <a:rPr lang="nl-NL" sz="2000" b="0" i="0" u="none" strike="noStrike" cap="non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Project Management</a:t>
            </a:r>
          </a:p>
          <a:p>
            <a:pPr marL="514350" marR="0" lvl="0" indent="-51435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venir"/>
              <a:buAutoNum type="arabicPeriod"/>
            </a:pPr>
            <a:r>
              <a:rPr lang="nl-NL" sz="2000" b="0" i="0" u="none" strike="noStrike" cap="non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Marketing Plan</a:t>
            </a:r>
          </a:p>
          <a:p>
            <a:pPr marL="514350" marR="0" lvl="0" indent="-51435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venir"/>
              <a:buAutoNum type="arabicPeriod"/>
            </a:pPr>
            <a:r>
              <a:rPr lang="nl-NL" sz="2000" b="0" i="0" u="none" strike="noStrike" cap="non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Eco-Efficiency Measures for Sustainability</a:t>
            </a:r>
          </a:p>
          <a:p>
            <a:pPr marL="514350" marR="0" lvl="0" indent="-51435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venir"/>
              <a:buAutoNum type="arabicPeriod"/>
            </a:pPr>
            <a:r>
              <a:rPr lang="nl-NL" sz="2000" b="0" i="0" u="none" strike="noStrike" cap="non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Ethical and Deontological Concerns</a:t>
            </a:r>
          </a:p>
          <a:p>
            <a:pPr marL="514350" marR="0" lvl="0" indent="-51435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venir"/>
              <a:buAutoNum type="arabicPeriod"/>
            </a:pPr>
            <a:r>
              <a:rPr lang="nl-NL" sz="2000" b="0" i="0" u="none" strike="noStrike" cap="non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Project Development</a:t>
            </a:r>
          </a:p>
          <a:p>
            <a:pPr marL="514350" marR="0" lvl="0" indent="-51435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venir"/>
              <a:buAutoNum type="arabicPeriod"/>
            </a:pPr>
            <a:r>
              <a:rPr lang="nl-NL" sz="2000" b="0" i="0" u="none" strike="noStrike" cap="non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Conclusions</a:t>
            </a:r>
          </a:p>
          <a:p>
            <a:pPr marL="342900" marR="0" lvl="0" indent="-3429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endParaRPr sz="3200" b="0" i="0" u="none" strike="noStrike" cap="none">
              <a:solidFill>
                <a:schemeClr val="dk1"/>
              </a:solidFill>
              <a:latin typeface="Avenir"/>
              <a:ea typeface="Avenir"/>
              <a:cs typeface="Avenir"/>
              <a:sym typeface="Avenir"/>
            </a:endParaRPr>
          </a:p>
          <a:p>
            <a:pPr marL="342900" marR="0" lvl="0" indent="-3429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endParaRPr sz="3200" b="0" i="0" u="none" strike="noStrike" cap="none">
              <a:solidFill>
                <a:schemeClr val="dk1"/>
              </a:solidFill>
              <a:latin typeface="Avenir"/>
              <a:ea typeface="Avenir"/>
              <a:cs typeface="Avenir"/>
              <a:sym typeface="Avenir"/>
            </a:endParaRPr>
          </a:p>
          <a:p>
            <a:pPr marL="342900" marR="0" lvl="0" indent="-3429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endParaRPr sz="3200" b="0" i="0" u="none" strike="noStrike" cap="none">
              <a:solidFill>
                <a:schemeClr val="dk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2" name="Shape 132"/>
          <p:cNvPicPr preferRelativeResize="0"/>
          <p:nvPr/>
        </p:nvPicPr>
        <p:blipFill rotWithShape="1">
          <a:blip r:embed="rId3">
            <a:alphaModFix/>
          </a:blip>
          <a:srcRect l="53426" r="50"/>
          <a:stretch/>
        </p:blipFill>
        <p:spPr>
          <a:xfrm>
            <a:off x="0" y="0"/>
            <a:ext cx="41208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33" name="Shape 133"/>
          <p:cNvSpPr/>
          <p:nvPr/>
        </p:nvSpPr>
        <p:spPr>
          <a:xfrm rot="-5400000">
            <a:off x="2163842" y="-122155"/>
            <a:ext cx="6858000" cy="7102312"/>
          </a:xfrm>
          <a:prstGeom prst="flowChartManualInput">
            <a:avLst/>
          </a:prstGeom>
          <a:solidFill>
            <a:srgbClr val="FFFFFF"/>
          </a:solidFill>
          <a:ln>
            <a:noFill/>
          </a:ln>
          <a:effectLst>
            <a:outerShdw blurRad="39999" dist="23000" dir="5400000" rotWithShape="0">
              <a:srgbClr val="000000">
                <a:alpha val="34509"/>
              </a:srgbClr>
            </a:outerShdw>
          </a:effectLst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4" name="Shape 134"/>
          <p:cNvSpPr txBox="1"/>
          <p:nvPr/>
        </p:nvSpPr>
        <p:spPr>
          <a:xfrm>
            <a:off x="3376853" y="370415"/>
            <a:ext cx="5654399" cy="11430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</a:pPr>
            <a:endParaRPr sz="4400" b="0" i="0" u="none" strike="noStrike" cap="none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35" name="Shape 135"/>
          <p:cNvSpPr txBox="1"/>
          <p:nvPr/>
        </p:nvSpPr>
        <p:spPr>
          <a:xfrm>
            <a:off x="3290360" y="1856376"/>
            <a:ext cx="8229600" cy="45261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514350" marR="0" lvl="0" indent="-5143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venir"/>
              <a:buAutoNum type="arabicPeriod"/>
            </a:pPr>
            <a:r>
              <a:rPr lang="nl-NL" sz="2000" b="0" i="0" u="sng" strike="noStrike" cap="non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Introduction</a:t>
            </a:r>
          </a:p>
          <a:p>
            <a:pPr marL="514350" marR="0" lvl="0" indent="-51435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venir"/>
              <a:buAutoNum type="arabicPeriod"/>
            </a:pPr>
            <a:r>
              <a:rPr lang="nl-NL" sz="2000" b="0" i="0" u="none" strike="noStrike" cap="non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Suno</a:t>
            </a:r>
          </a:p>
          <a:p>
            <a:pPr marL="514350" marR="0" lvl="0" indent="-51435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venir"/>
              <a:buAutoNum type="arabicPeriod"/>
            </a:pPr>
            <a:r>
              <a:rPr lang="nl-NL" sz="2000" b="0" i="0" u="none" strike="noStrike" cap="non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State of the Art</a:t>
            </a:r>
          </a:p>
          <a:p>
            <a:pPr marL="514350" marR="0" lvl="0" indent="-51435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venir"/>
              <a:buAutoNum type="arabicPeriod"/>
            </a:pPr>
            <a:r>
              <a:rPr lang="nl-NL" sz="2000" b="0" i="0" u="none" strike="noStrike" cap="non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Project Management</a:t>
            </a:r>
          </a:p>
          <a:p>
            <a:pPr marL="514350" marR="0" lvl="0" indent="-51435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venir"/>
              <a:buAutoNum type="arabicPeriod"/>
            </a:pPr>
            <a:r>
              <a:rPr lang="nl-NL" sz="2000" b="0" i="0" u="none" strike="noStrike" cap="non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Marketing Plan</a:t>
            </a:r>
          </a:p>
          <a:p>
            <a:pPr marL="514350" marR="0" lvl="0" indent="-51435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venir"/>
              <a:buAutoNum type="arabicPeriod"/>
            </a:pPr>
            <a:r>
              <a:rPr lang="nl-NL" sz="2000" b="0" i="0" u="none" strike="noStrike" cap="non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Eco-Efficiency Measures for Sustainability</a:t>
            </a:r>
          </a:p>
          <a:p>
            <a:pPr marL="514350" marR="0" lvl="0" indent="-51435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venir"/>
              <a:buAutoNum type="arabicPeriod"/>
            </a:pPr>
            <a:r>
              <a:rPr lang="nl-NL" sz="2000" b="0" i="0" u="none" strike="noStrike" cap="non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Ethical and Deontological Concerns</a:t>
            </a:r>
          </a:p>
          <a:p>
            <a:pPr marL="514350" marR="0" lvl="0" indent="-51435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venir"/>
              <a:buAutoNum type="arabicPeriod"/>
            </a:pPr>
            <a:r>
              <a:rPr lang="nl-NL" sz="2000" b="0" i="0" u="none" strike="noStrike" cap="non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Project Development</a:t>
            </a:r>
          </a:p>
          <a:p>
            <a:pPr marL="514350" marR="0" lvl="0" indent="-51435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venir"/>
              <a:buAutoNum type="arabicPeriod"/>
            </a:pPr>
            <a:r>
              <a:rPr lang="nl-NL" sz="2000" b="0" i="0" u="none" strike="noStrike" cap="non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Conclusions</a:t>
            </a:r>
          </a:p>
          <a:p>
            <a:pPr marL="342900" marR="0" lvl="0" indent="-3429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endParaRPr sz="3200" b="0" i="0" u="none" strike="noStrike" cap="none">
              <a:solidFill>
                <a:schemeClr val="dk1"/>
              </a:solidFill>
              <a:latin typeface="Avenir"/>
              <a:ea typeface="Avenir"/>
              <a:cs typeface="Avenir"/>
              <a:sym typeface="Avenir"/>
            </a:endParaRPr>
          </a:p>
          <a:p>
            <a:pPr marL="342900" marR="0" lvl="0" indent="-3429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endParaRPr sz="3200" b="0" i="0" u="none" strike="noStrike" cap="none">
              <a:solidFill>
                <a:schemeClr val="dk1"/>
              </a:solidFill>
              <a:latin typeface="Avenir"/>
              <a:ea typeface="Avenir"/>
              <a:cs typeface="Avenir"/>
              <a:sym typeface="Avenir"/>
            </a:endParaRPr>
          </a:p>
          <a:p>
            <a:pPr marL="342900" marR="0" lvl="0" indent="-3429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endParaRPr sz="3200" b="0" i="0" u="none" strike="noStrike" cap="none">
              <a:solidFill>
                <a:schemeClr val="dk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136" name="Shape 136"/>
          <p:cNvSpPr txBox="1"/>
          <p:nvPr/>
        </p:nvSpPr>
        <p:spPr>
          <a:xfrm>
            <a:off x="2915816" y="404663"/>
            <a:ext cx="5654399" cy="11430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Calibri"/>
              <a:buNone/>
            </a:pPr>
            <a:r>
              <a:rPr lang="nl-NL" sz="44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Table of content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Shape 141"/>
          <p:cNvSpPr/>
          <p:nvPr/>
        </p:nvSpPr>
        <p:spPr>
          <a:xfrm>
            <a:off x="0" y="3107764"/>
            <a:ext cx="9143999" cy="3750236"/>
          </a:xfrm>
          <a:prstGeom prst="flowChartManualInput">
            <a:avLst/>
          </a:prstGeom>
          <a:solidFill>
            <a:srgbClr val="8CB3E3">
              <a:alpha val="60000"/>
            </a:srgbClr>
          </a:solidFill>
          <a:ln>
            <a:noFill/>
          </a:ln>
          <a:effectLst>
            <a:outerShdw blurRad="39999" dist="23000" dir="5400000" rotWithShape="0">
              <a:srgbClr val="000000">
                <a:alpha val="34509"/>
              </a:srgbClr>
            </a:outerShdw>
          </a:effectLst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2" name="Shape 142"/>
          <p:cNvSpPr txBox="1">
            <a:spLocks noGrp="1"/>
          </p:cNvSpPr>
          <p:nvPr>
            <p:ph type="body" idx="1"/>
          </p:nvPr>
        </p:nvSpPr>
        <p:spPr>
          <a:xfrm>
            <a:off x="677331" y="1597025"/>
            <a:ext cx="5564700" cy="45261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endParaRPr sz="3200" b="0" i="0" u="none" strike="noStrike" cap="none">
              <a:solidFill>
                <a:schemeClr val="dk1"/>
              </a:solidFill>
              <a:latin typeface="Avenir"/>
              <a:ea typeface="Avenir"/>
              <a:cs typeface="Avenir"/>
              <a:sym typeface="Avenir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endParaRPr sz="2400" b="0" i="0" u="none" strike="noStrike" cap="none">
              <a:solidFill>
                <a:schemeClr val="dk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pic>
        <p:nvPicPr>
          <p:cNvPr id="143" name="Shape 143" descr="Namnlöst.png"/>
          <p:cNvPicPr preferRelativeResize="0"/>
          <p:nvPr/>
        </p:nvPicPr>
        <p:blipFill rotWithShape="1">
          <a:blip r:embed="rId3">
            <a:alphaModFix/>
          </a:blip>
          <a:srcRect l="14706" t="36330" r="16340" b="4158"/>
          <a:stretch/>
        </p:blipFill>
        <p:spPr>
          <a:xfrm>
            <a:off x="1598705" y="2495708"/>
            <a:ext cx="6305176" cy="406293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4" name="Shape 144" descr="17548846_10211194565554418_699926406_o copy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716048" y="316476"/>
            <a:ext cx="3624899" cy="2561099"/>
          </a:xfrm>
          <a:prstGeom prst="rect">
            <a:avLst/>
          </a:prstGeom>
          <a:noFill/>
          <a:ln>
            <a:noFill/>
          </a:ln>
        </p:spPr>
      </p:pic>
      <p:sp>
        <p:nvSpPr>
          <p:cNvPr id="145" name="Shape 145"/>
          <p:cNvSpPr txBox="1">
            <a:spLocks noGrp="1"/>
          </p:cNvSpPr>
          <p:nvPr>
            <p:ph type="body" idx="1"/>
          </p:nvPr>
        </p:nvSpPr>
        <p:spPr>
          <a:xfrm>
            <a:off x="457200" y="1311450"/>
            <a:ext cx="5441699" cy="63779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lang="nl-NL" sz="2400" b="1" i="0" u="none" strike="noStrike" cap="non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The Self-Oriented Solar mirror: SUNO</a:t>
            </a:r>
            <a:r>
              <a:rPr lang="nl-NL" sz="2400" b="0" i="0" u="none" strike="noStrike" cap="non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 </a:t>
            </a:r>
          </a:p>
          <a:p>
            <a:pPr marL="342900" marR="0" lvl="0" indent="-3429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endParaRPr sz="3200" b="0" i="0" u="none" strike="noStrike" cap="none">
              <a:solidFill>
                <a:schemeClr val="dk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146" name="Shape 146"/>
          <p:cNvSpPr txBox="1"/>
          <p:nvPr/>
        </p:nvSpPr>
        <p:spPr>
          <a:xfrm>
            <a:off x="457202" y="352540"/>
            <a:ext cx="5654399" cy="11430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Calibri"/>
              <a:buNone/>
            </a:pPr>
            <a:r>
              <a:rPr lang="nl-NL" sz="44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Introduction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1" name="Shape 151"/>
          <p:cNvPicPr preferRelativeResize="0"/>
          <p:nvPr/>
        </p:nvPicPr>
        <p:blipFill rotWithShape="1">
          <a:blip r:embed="rId3">
            <a:alphaModFix/>
          </a:blip>
          <a:srcRect l="53426" r="50"/>
          <a:stretch/>
        </p:blipFill>
        <p:spPr>
          <a:xfrm>
            <a:off x="0" y="0"/>
            <a:ext cx="41208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52" name="Shape 152"/>
          <p:cNvSpPr/>
          <p:nvPr/>
        </p:nvSpPr>
        <p:spPr>
          <a:xfrm rot="-5400000">
            <a:off x="2163842" y="-122155"/>
            <a:ext cx="6858000" cy="7102312"/>
          </a:xfrm>
          <a:prstGeom prst="flowChartManualInput">
            <a:avLst/>
          </a:prstGeom>
          <a:solidFill>
            <a:srgbClr val="FFFFFF"/>
          </a:solidFill>
          <a:ln>
            <a:noFill/>
          </a:ln>
          <a:effectLst>
            <a:outerShdw blurRad="39999" dist="23000" dir="5400000" rotWithShape="0">
              <a:srgbClr val="000000">
                <a:alpha val="34509"/>
              </a:srgbClr>
            </a:outerShdw>
          </a:effectLst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3" name="Shape 153"/>
          <p:cNvSpPr txBox="1"/>
          <p:nvPr/>
        </p:nvSpPr>
        <p:spPr>
          <a:xfrm>
            <a:off x="3376853" y="370415"/>
            <a:ext cx="5654399" cy="11430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</a:pPr>
            <a:endParaRPr sz="4400" b="0" i="0" u="none" strike="noStrike" cap="none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54" name="Shape 154"/>
          <p:cNvSpPr txBox="1"/>
          <p:nvPr/>
        </p:nvSpPr>
        <p:spPr>
          <a:xfrm>
            <a:off x="3290360" y="1856376"/>
            <a:ext cx="8229600" cy="45261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514350" marR="0" lvl="0" indent="-5143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venir"/>
              <a:buAutoNum type="arabicPeriod"/>
            </a:pPr>
            <a:r>
              <a:rPr lang="nl-NL" sz="2000" b="0" i="0" u="none" strike="noStrike" cap="non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Introduction</a:t>
            </a:r>
          </a:p>
          <a:p>
            <a:pPr marL="514350" marR="0" lvl="0" indent="-51435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venir"/>
              <a:buAutoNum type="arabicPeriod"/>
            </a:pPr>
            <a:r>
              <a:rPr lang="nl-NL" sz="2000" b="0" i="0" u="sng" strike="noStrike" cap="non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Suno</a:t>
            </a:r>
          </a:p>
          <a:p>
            <a:pPr marL="514350" marR="0" lvl="0" indent="-51435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venir"/>
              <a:buAutoNum type="arabicPeriod"/>
            </a:pPr>
            <a:r>
              <a:rPr lang="nl-NL" sz="2000" b="0" i="0" u="none" strike="noStrike" cap="non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State of the Art</a:t>
            </a:r>
          </a:p>
          <a:p>
            <a:pPr marL="514350" marR="0" lvl="0" indent="-51435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venir"/>
              <a:buAutoNum type="arabicPeriod"/>
            </a:pPr>
            <a:r>
              <a:rPr lang="nl-NL" sz="2000" b="0" i="0" u="none" strike="noStrike" cap="non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Project Management</a:t>
            </a:r>
          </a:p>
          <a:p>
            <a:pPr marL="514350" marR="0" lvl="0" indent="-51435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venir"/>
              <a:buAutoNum type="arabicPeriod"/>
            </a:pPr>
            <a:r>
              <a:rPr lang="nl-NL" sz="2000" b="0" i="0" u="none" strike="noStrike" cap="non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Marketing Plan</a:t>
            </a:r>
          </a:p>
          <a:p>
            <a:pPr marL="514350" marR="0" lvl="0" indent="-51435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venir"/>
              <a:buAutoNum type="arabicPeriod"/>
            </a:pPr>
            <a:r>
              <a:rPr lang="nl-NL" sz="2000" b="0" i="0" u="none" strike="noStrike" cap="non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Eco-Efficiency Measures for Sustainability</a:t>
            </a:r>
          </a:p>
          <a:p>
            <a:pPr marL="514350" marR="0" lvl="0" indent="-51435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venir"/>
              <a:buAutoNum type="arabicPeriod"/>
            </a:pPr>
            <a:r>
              <a:rPr lang="nl-NL" sz="2000" b="0" i="0" u="none" strike="noStrike" cap="non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Ethical and Deontological Concerns</a:t>
            </a:r>
          </a:p>
          <a:p>
            <a:pPr marL="514350" marR="0" lvl="0" indent="-51435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venir"/>
              <a:buAutoNum type="arabicPeriod"/>
            </a:pPr>
            <a:r>
              <a:rPr lang="nl-NL" sz="2000" b="0" i="0" u="none" strike="noStrike" cap="non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Project Development</a:t>
            </a:r>
          </a:p>
          <a:p>
            <a:pPr marL="514350" marR="0" lvl="0" indent="-51435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venir"/>
              <a:buAutoNum type="arabicPeriod"/>
            </a:pPr>
            <a:r>
              <a:rPr lang="nl-NL" sz="2000" b="0" i="0" u="none" strike="noStrike" cap="non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Conclusions</a:t>
            </a:r>
          </a:p>
          <a:p>
            <a:pPr marL="342900" marR="0" lvl="0" indent="-3429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endParaRPr sz="3200" b="0" i="0" u="none" strike="noStrike" cap="none">
              <a:solidFill>
                <a:schemeClr val="dk1"/>
              </a:solidFill>
              <a:latin typeface="Avenir"/>
              <a:ea typeface="Avenir"/>
              <a:cs typeface="Avenir"/>
              <a:sym typeface="Avenir"/>
            </a:endParaRPr>
          </a:p>
          <a:p>
            <a:pPr marL="342900" marR="0" lvl="0" indent="-3429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endParaRPr sz="3200" b="0" i="0" u="none" strike="noStrike" cap="none">
              <a:solidFill>
                <a:schemeClr val="dk1"/>
              </a:solidFill>
              <a:latin typeface="Avenir"/>
              <a:ea typeface="Avenir"/>
              <a:cs typeface="Avenir"/>
              <a:sym typeface="Avenir"/>
            </a:endParaRPr>
          </a:p>
          <a:p>
            <a:pPr marL="342900" marR="0" lvl="0" indent="-3429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endParaRPr sz="3200" b="0" i="0" u="none" strike="noStrike" cap="none">
              <a:solidFill>
                <a:schemeClr val="dk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155" name="Shape 155"/>
          <p:cNvSpPr txBox="1"/>
          <p:nvPr/>
        </p:nvSpPr>
        <p:spPr>
          <a:xfrm>
            <a:off x="2915816" y="404663"/>
            <a:ext cx="5654399" cy="11430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Calibri"/>
              <a:buNone/>
            </a:pPr>
            <a:r>
              <a:rPr lang="nl-NL" sz="44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Table of content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Shape 160"/>
          <p:cNvSpPr/>
          <p:nvPr/>
        </p:nvSpPr>
        <p:spPr>
          <a:xfrm>
            <a:off x="0" y="3107764"/>
            <a:ext cx="9143999" cy="3750236"/>
          </a:xfrm>
          <a:prstGeom prst="flowChartManualInput">
            <a:avLst/>
          </a:prstGeom>
          <a:solidFill>
            <a:srgbClr val="8CB3E3">
              <a:alpha val="60000"/>
            </a:srgbClr>
          </a:solidFill>
          <a:ln>
            <a:noFill/>
          </a:ln>
          <a:effectLst>
            <a:outerShdw blurRad="39999" dist="23000" dir="5400000" rotWithShape="0">
              <a:srgbClr val="000000">
                <a:alpha val="34509"/>
              </a:srgbClr>
            </a:outerShdw>
          </a:effectLst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1" name="Shape 161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Calibri"/>
              <a:buNone/>
            </a:pPr>
            <a:r>
              <a:rPr lang="nl-NL" sz="44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SUNO</a:t>
            </a:r>
          </a:p>
        </p:txBody>
      </p:sp>
      <p:grpSp>
        <p:nvGrpSpPr>
          <p:cNvPr id="162" name="Shape 162"/>
          <p:cNvGrpSpPr/>
          <p:nvPr/>
        </p:nvGrpSpPr>
        <p:grpSpPr>
          <a:xfrm>
            <a:off x="2160316" y="1447020"/>
            <a:ext cx="5402450" cy="4361000"/>
            <a:chOff x="1691500" y="1682748"/>
            <a:chExt cx="5402450" cy="4361000"/>
          </a:xfrm>
        </p:grpSpPr>
        <p:grpSp>
          <p:nvGrpSpPr>
            <p:cNvPr id="163" name="Shape 163"/>
            <p:cNvGrpSpPr/>
            <p:nvPr/>
          </p:nvGrpSpPr>
          <p:grpSpPr>
            <a:xfrm>
              <a:off x="1691500" y="1682748"/>
              <a:ext cx="5213872" cy="4361000"/>
              <a:chOff x="2008250" y="1742675"/>
              <a:chExt cx="5213872" cy="4361000"/>
            </a:xfrm>
          </p:grpSpPr>
          <p:pic>
            <p:nvPicPr>
              <p:cNvPr id="164" name="Shape 164" descr="Prototype2 (1).png"/>
              <p:cNvPicPr preferRelativeResize="0"/>
              <p:nvPr/>
            </p:nvPicPr>
            <p:blipFill rotWithShape="1">
              <a:blip r:embed="rId3">
                <a:alphaModFix/>
              </a:blip>
              <a:srcRect/>
              <a:stretch/>
            </p:blipFill>
            <p:spPr>
              <a:xfrm>
                <a:off x="4397323" y="1742675"/>
                <a:ext cx="2824799" cy="4361000"/>
              </a:xfrm>
              <a:prstGeom prst="rect">
                <a:avLst/>
              </a:prstGeom>
              <a:noFill/>
              <a:ln w="2857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pic>
          <p:pic>
            <p:nvPicPr>
              <p:cNvPr id="165" name="Shape 165" descr="Prototype1.png"/>
              <p:cNvPicPr preferRelativeResize="0"/>
              <p:nvPr/>
            </p:nvPicPr>
            <p:blipFill rotWithShape="1">
              <a:blip r:embed="rId4">
                <a:alphaModFix/>
              </a:blip>
              <a:srcRect/>
              <a:stretch/>
            </p:blipFill>
            <p:spPr>
              <a:xfrm>
                <a:off x="2008250" y="1742675"/>
                <a:ext cx="2389073" cy="4361000"/>
              </a:xfrm>
              <a:prstGeom prst="rect">
                <a:avLst/>
              </a:prstGeom>
              <a:noFill/>
              <a:ln w="2857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pic>
        </p:grpSp>
        <p:sp>
          <p:nvSpPr>
            <p:cNvPr id="166" name="Shape 166"/>
            <p:cNvSpPr txBox="1"/>
            <p:nvPr/>
          </p:nvSpPr>
          <p:spPr>
            <a:xfrm>
              <a:off x="5636850" y="3627525"/>
              <a:ext cx="1457100" cy="744299"/>
            </a:xfrm>
            <a:prstGeom prst="rect">
              <a:avLst/>
            </a:prstGeom>
            <a:solidFill>
              <a:schemeClr val="lt1"/>
            </a:solidFill>
            <a:ln w="19050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t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ct val="25000"/>
                <a:buFont typeface="Arial"/>
                <a:buNone/>
              </a:pPr>
              <a:r>
                <a:rPr lang="nl-NL" sz="1800" b="1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SUNO Prototype</a:t>
              </a:r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Shape 172"/>
          <p:cNvSpPr/>
          <p:nvPr/>
        </p:nvSpPr>
        <p:spPr>
          <a:xfrm>
            <a:off x="0" y="3107764"/>
            <a:ext cx="9143999" cy="3750236"/>
          </a:xfrm>
          <a:prstGeom prst="flowChartManualInput">
            <a:avLst/>
          </a:prstGeom>
          <a:solidFill>
            <a:srgbClr val="8CB3E3">
              <a:alpha val="60000"/>
            </a:srgbClr>
          </a:solidFill>
          <a:ln>
            <a:noFill/>
          </a:ln>
          <a:effectLst>
            <a:outerShdw blurRad="39999" dist="23000" dir="5400000" rotWithShape="0">
              <a:srgbClr val="000000">
                <a:alpha val="34509"/>
              </a:srgbClr>
            </a:outerShdw>
          </a:effectLst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3" name="Shape 173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Calibri"/>
              <a:buNone/>
            </a:pPr>
            <a:r>
              <a:rPr lang="nl-NL"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SUNO - Use Case	</a:t>
            </a:r>
          </a:p>
        </p:txBody>
      </p:sp>
      <p:sp>
        <p:nvSpPr>
          <p:cNvPr id="174" name="Shape 174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61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marL="342900" marR="0" lvl="0" indent="-1397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endParaRPr sz="3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1397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endParaRPr sz="3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75" name="Shape 175" descr="USE CASE 2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53608" y="1417637"/>
            <a:ext cx="6064249" cy="5094824"/>
          </a:xfrm>
          <a:prstGeom prst="rect">
            <a:avLst/>
          </a:prstGeom>
          <a:noFill/>
          <a:ln>
            <a:noFill/>
          </a:ln>
        </p:spPr>
      </p:pic>
      <p:sp>
        <p:nvSpPr>
          <p:cNvPr id="176" name="Shape 176"/>
          <p:cNvSpPr txBox="1"/>
          <p:nvPr/>
        </p:nvSpPr>
        <p:spPr>
          <a:xfrm>
            <a:off x="1392483" y="1251125"/>
            <a:ext cx="2610300" cy="7377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AutoNum type="arabicPeriod"/>
            </a:pPr>
            <a:r>
              <a:rPr lang="nl-NL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Place the mirror in a sunny place facing approximately south</a:t>
            </a:r>
          </a:p>
        </p:txBody>
      </p:sp>
      <p:sp>
        <p:nvSpPr>
          <p:cNvPr id="177" name="Shape 177"/>
          <p:cNvSpPr txBox="1"/>
          <p:nvPr/>
        </p:nvSpPr>
        <p:spPr>
          <a:xfrm>
            <a:off x="4808783" y="1275425"/>
            <a:ext cx="2006700" cy="689099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r>
              <a:rPr lang="nl-NL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2. Turn the mirror on</a:t>
            </a:r>
          </a:p>
        </p:txBody>
      </p:sp>
      <p:sp>
        <p:nvSpPr>
          <p:cNvPr id="178" name="Shape 178"/>
          <p:cNvSpPr txBox="1"/>
          <p:nvPr/>
        </p:nvSpPr>
        <p:spPr>
          <a:xfrm>
            <a:off x="1553608" y="3796275"/>
            <a:ext cx="2828399" cy="395099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r>
              <a:rPr lang="nl-NL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3.  Move the focus point using buttons</a:t>
            </a:r>
          </a:p>
        </p:txBody>
      </p:sp>
      <p:sp>
        <p:nvSpPr>
          <p:cNvPr id="179" name="Shape 179"/>
          <p:cNvSpPr txBox="1"/>
          <p:nvPr/>
        </p:nvSpPr>
        <p:spPr>
          <a:xfrm>
            <a:off x="4919383" y="3753976"/>
            <a:ext cx="2306999" cy="479699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r>
              <a:rPr lang="nl-NL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4. The setup is done! Enjoy having more sun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" name="Shape 184"/>
          <p:cNvPicPr preferRelativeResize="0"/>
          <p:nvPr/>
        </p:nvPicPr>
        <p:blipFill rotWithShape="1">
          <a:blip r:embed="rId3">
            <a:alphaModFix/>
          </a:blip>
          <a:srcRect l="53426" r="50"/>
          <a:stretch/>
        </p:blipFill>
        <p:spPr>
          <a:xfrm>
            <a:off x="0" y="0"/>
            <a:ext cx="41208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85" name="Shape 185"/>
          <p:cNvSpPr/>
          <p:nvPr/>
        </p:nvSpPr>
        <p:spPr>
          <a:xfrm rot="-5400000">
            <a:off x="2163842" y="-122155"/>
            <a:ext cx="6858000" cy="7102312"/>
          </a:xfrm>
          <a:prstGeom prst="flowChartManualInput">
            <a:avLst/>
          </a:prstGeom>
          <a:solidFill>
            <a:srgbClr val="FFFFFF"/>
          </a:solidFill>
          <a:ln>
            <a:noFill/>
          </a:ln>
          <a:effectLst>
            <a:outerShdw blurRad="39999" dist="23000" dir="5400000" rotWithShape="0">
              <a:srgbClr val="000000">
                <a:alpha val="34509"/>
              </a:srgbClr>
            </a:outerShdw>
          </a:effectLst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6" name="Shape 186"/>
          <p:cNvSpPr txBox="1"/>
          <p:nvPr/>
        </p:nvSpPr>
        <p:spPr>
          <a:xfrm>
            <a:off x="3376853" y="370415"/>
            <a:ext cx="5654399" cy="11430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</a:pPr>
            <a:endParaRPr sz="4400" b="0" i="0" u="none" strike="noStrike" cap="none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87" name="Shape 187"/>
          <p:cNvSpPr txBox="1"/>
          <p:nvPr/>
        </p:nvSpPr>
        <p:spPr>
          <a:xfrm>
            <a:off x="3290360" y="1856376"/>
            <a:ext cx="8229600" cy="45261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514350" marR="0" lvl="0" indent="-5143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venir"/>
              <a:buAutoNum type="arabicPeriod"/>
            </a:pPr>
            <a:r>
              <a:rPr lang="nl-NL" sz="2000" b="0" i="0" u="none" strike="noStrike" cap="non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Introduction</a:t>
            </a:r>
          </a:p>
          <a:p>
            <a:pPr marL="514350" marR="0" lvl="0" indent="-51435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venir"/>
              <a:buAutoNum type="arabicPeriod"/>
            </a:pPr>
            <a:r>
              <a:rPr lang="nl-NL" sz="2000" b="0" i="0" u="none" strike="noStrike" cap="non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Suno</a:t>
            </a:r>
          </a:p>
          <a:p>
            <a:pPr marL="514350" marR="0" lvl="0" indent="-51435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venir"/>
              <a:buAutoNum type="arabicPeriod"/>
            </a:pPr>
            <a:r>
              <a:rPr lang="nl-NL" sz="2000" b="0" i="0" u="sng" strike="noStrike" cap="non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State of the Art</a:t>
            </a:r>
          </a:p>
          <a:p>
            <a:pPr marL="514350" marR="0" lvl="0" indent="-51435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venir"/>
              <a:buAutoNum type="arabicPeriod"/>
            </a:pPr>
            <a:r>
              <a:rPr lang="nl-NL" sz="2000" b="0" i="0" u="none" strike="noStrike" cap="non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Project Management</a:t>
            </a:r>
          </a:p>
          <a:p>
            <a:pPr marL="514350" marR="0" lvl="0" indent="-51435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venir"/>
              <a:buAutoNum type="arabicPeriod"/>
            </a:pPr>
            <a:r>
              <a:rPr lang="nl-NL" sz="2000" b="0" i="0" u="none" strike="noStrike" cap="non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Marketing Plan</a:t>
            </a:r>
          </a:p>
          <a:p>
            <a:pPr marL="514350" marR="0" lvl="0" indent="-51435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venir"/>
              <a:buAutoNum type="arabicPeriod"/>
            </a:pPr>
            <a:r>
              <a:rPr lang="nl-NL" sz="2000" b="0" i="0" u="none" strike="noStrike" cap="non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Eco-Efficiency Measures for Sustainability</a:t>
            </a:r>
          </a:p>
          <a:p>
            <a:pPr marL="514350" marR="0" lvl="0" indent="-51435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venir"/>
              <a:buAutoNum type="arabicPeriod"/>
            </a:pPr>
            <a:r>
              <a:rPr lang="nl-NL" sz="2000" b="0" i="0" u="none" strike="noStrike" cap="non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Ethical and Deontological Concerns</a:t>
            </a:r>
          </a:p>
          <a:p>
            <a:pPr marL="514350" marR="0" lvl="0" indent="-51435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venir"/>
              <a:buAutoNum type="arabicPeriod"/>
            </a:pPr>
            <a:r>
              <a:rPr lang="nl-NL" sz="2000" b="0" i="0" u="none" strike="noStrike" cap="non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Project Development</a:t>
            </a:r>
          </a:p>
          <a:p>
            <a:pPr marL="514350" marR="0" lvl="0" indent="-51435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venir"/>
              <a:buAutoNum type="arabicPeriod"/>
            </a:pPr>
            <a:r>
              <a:rPr lang="nl-NL" sz="2000" b="0" i="0" u="none" strike="noStrike" cap="non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Conclusions</a:t>
            </a:r>
          </a:p>
          <a:p>
            <a:pPr marL="342900" marR="0" lvl="0" indent="-3429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endParaRPr sz="3200" b="0" i="0" u="none" strike="noStrike" cap="none">
              <a:solidFill>
                <a:schemeClr val="dk1"/>
              </a:solidFill>
              <a:latin typeface="Avenir"/>
              <a:ea typeface="Avenir"/>
              <a:cs typeface="Avenir"/>
              <a:sym typeface="Avenir"/>
            </a:endParaRPr>
          </a:p>
          <a:p>
            <a:pPr marL="342900" marR="0" lvl="0" indent="-3429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endParaRPr sz="3200" b="0" i="0" u="none" strike="noStrike" cap="none">
              <a:solidFill>
                <a:schemeClr val="dk1"/>
              </a:solidFill>
              <a:latin typeface="Avenir"/>
              <a:ea typeface="Avenir"/>
              <a:cs typeface="Avenir"/>
              <a:sym typeface="Avenir"/>
            </a:endParaRPr>
          </a:p>
          <a:p>
            <a:pPr marL="342900" marR="0" lvl="0" indent="-3429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endParaRPr sz="3200" b="0" i="0" u="none" strike="noStrike" cap="none">
              <a:solidFill>
                <a:schemeClr val="dk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188" name="Shape 188"/>
          <p:cNvSpPr txBox="1"/>
          <p:nvPr/>
        </p:nvSpPr>
        <p:spPr>
          <a:xfrm>
            <a:off x="2915816" y="404663"/>
            <a:ext cx="5654399" cy="11430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Calibri"/>
              <a:buNone/>
            </a:pPr>
            <a:r>
              <a:rPr lang="nl-NL" sz="44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Table of content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" name="Shape 194"/>
          <p:cNvPicPr preferRelativeResize="0"/>
          <p:nvPr/>
        </p:nvPicPr>
        <p:blipFill rotWithShape="1">
          <a:blip r:embed="rId3">
            <a:alphaModFix/>
          </a:blip>
          <a:srcRect t="3629" b="6600"/>
          <a:stretch/>
        </p:blipFill>
        <p:spPr>
          <a:xfrm>
            <a:off x="6593414" y="0"/>
            <a:ext cx="2550584" cy="3319555"/>
          </a:xfrm>
          <a:prstGeom prst="rect">
            <a:avLst/>
          </a:prstGeom>
          <a:solidFill>
            <a:srgbClr val="ECECEC"/>
          </a:solidFill>
          <a:ln>
            <a:noFill/>
          </a:ln>
        </p:spPr>
      </p:pic>
      <p:pic>
        <p:nvPicPr>
          <p:cNvPr id="195" name="Shape 19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flipH="1">
            <a:off x="6688667" y="3265957"/>
            <a:ext cx="2455332" cy="1909292"/>
          </a:xfrm>
          <a:prstGeom prst="rect">
            <a:avLst/>
          </a:prstGeom>
          <a:solidFill>
            <a:srgbClr val="ECECEC"/>
          </a:solidFill>
          <a:ln>
            <a:noFill/>
          </a:ln>
        </p:spPr>
      </p:pic>
      <p:pic>
        <p:nvPicPr>
          <p:cNvPr id="196" name="Shape 196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016749" y="5140721"/>
            <a:ext cx="2127249" cy="1717278"/>
          </a:xfrm>
          <a:prstGeom prst="rect">
            <a:avLst/>
          </a:prstGeom>
          <a:solidFill>
            <a:srgbClr val="ECECEC"/>
          </a:solidFill>
          <a:ln>
            <a:noFill/>
          </a:ln>
        </p:spPr>
      </p:pic>
      <p:sp>
        <p:nvSpPr>
          <p:cNvPr id="197" name="Shape 197"/>
          <p:cNvSpPr/>
          <p:nvPr/>
        </p:nvSpPr>
        <p:spPr>
          <a:xfrm rot="5400000">
            <a:off x="2227791" y="1878540"/>
            <a:ext cx="6858000" cy="3100916"/>
          </a:xfrm>
          <a:prstGeom prst="flowChartManualInput">
            <a:avLst/>
          </a:prstGeom>
          <a:solidFill>
            <a:srgbClr val="FFFFFF"/>
          </a:solidFill>
          <a:ln w="9525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8" name="Shape 198"/>
          <p:cNvSpPr txBox="1">
            <a:spLocks noGrp="1"/>
          </p:cNvSpPr>
          <p:nvPr>
            <p:ph type="title"/>
          </p:nvPr>
        </p:nvSpPr>
        <p:spPr>
          <a:xfrm>
            <a:off x="222250" y="305859"/>
            <a:ext cx="6254749" cy="11430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Calibri"/>
              <a:buNone/>
            </a:pPr>
            <a:r>
              <a:rPr lang="nl-NL" sz="44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Purposes of Solar Mirror</a:t>
            </a:r>
          </a:p>
        </p:txBody>
      </p:sp>
      <p:sp>
        <p:nvSpPr>
          <p:cNvPr id="199" name="Shape 199"/>
          <p:cNvSpPr txBox="1">
            <a:spLocks noGrp="1"/>
          </p:cNvSpPr>
          <p:nvPr>
            <p:ph type="body" idx="1"/>
          </p:nvPr>
        </p:nvSpPr>
        <p:spPr>
          <a:xfrm>
            <a:off x="391584" y="1919815"/>
            <a:ext cx="5609166" cy="4525963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514350" marR="0" lvl="0" indent="-5143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lang="nl-NL" sz="2800" b="0" i="0" u="none" strike="noStrike" cap="non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Heliostat</a:t>
            </a:r>
          </a:p>
          <a:p>
            <a:pPr marL="914400" marR="0" lvl="1" indent="-5207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–"/>
            </a:pPr>
            <a:r>
              <a:rPr lang="nl-NL" sz="2000" b="0" i="0" u="none" strike="noStrike" cap="non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Light up a room</a:t>
            </a:r>
          </a:p>
          <a:p>
            <a:pPr marL="514350" marR="0" lvl="0" indent="-51435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endParaRPr sz="2800" b="0" i="0" u="none" strike="noStrike" cap="none">
              <a:solidFill>
                <a:schemeClr val="dk1"/>
              </a:solidFill>
              <a:latin typeface="Avenir"/>
              <a:ea typeface="Avenir"/>
              <a:cs typeface="Avenir"/>
              <a:sym typeface="Avenir"/>
            </a:endParaRPr>
          </a:p>
          <a:p>
            <a:pPr marL="514350" marR="0" lvl="0" indent="-51435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lang="nl-NL" sz="2800" b="0" i="0" u="none" strike="noStrike" cap="non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Cooking Mirror</a:t>
            </a:r>
          </a:p>
          <a:p>
            <a:pPr marL="914400" marR="0" lvl="1" indent="-5207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–"/>
            </a:pPr>
            <a:r>
              <a:rPr lang="nl-NL" sz="2000" b="0" i="0" u="none" strike="noStrike" cap="non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Heat food</a:t>
            </a:r>
          </a:p>
          <a:p>
            <a:pPr marL="514350" marR="0" lvl="0" indent="-51435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endParaRPr sz="2800" b="0" i="0" u="none" strike="noStrike" cap="none">
              <a:solidFill>
                <a:schemeClr val="dk1"/>
              </a:solidFill>
              <a:latin typeface="Avenir"/>
              <a:ea typeface="Avenir"/>
              <a:cs typeface="Avenir"/>
              <a:sym typeface="Avenir"/>
            </a:endParaRPr>
          </a:p>
          <a:p>
            <a:pPr marL="514350" marR="0" lvl="0" indent="-51435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lang="nl-NL" sz="2800" b="0" i="0" u="none" strike="noStrike" cap="non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Agricultural Solar Mirror</a:t>
            </a:r>
          </a:p>
          <a:p>
            <a:pPr marL="914400" marR="0" lvl="1" indent="-5207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–"/>
            </a:pPr>
            <a:r>
              <a:rPr lang="nl-NL" sz="2000" b="0" i="0" u="none" strike="noStrike" cap="non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Put under a tree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" name="Shape 20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flipH="1">
            <a:off x="0" y="0"/>
            <a:ext cx="2735598" cy="2051698"/>
          </a:xfrm>
          <a:prstGeom prst="rect">
            <a:avLst/>
          </a:prstGeom>
          <a:noFill/>
          <a:ln>
            <a:noFill/>
          </a:ln>
        </p:spPr>
      </p:pic>
      <p:pic>
        <p:nvPicPr>
          <p:cNvPr id="205" name="Shape 205"/>
          <p:cNvPicPr preferRelativeResize="0"/>
          <p:nvPr/>
        </p:nvPicPr>
        <p:blipFill rotWithShape="1">
          <a:blip r:embed="rId4">
            <a:alphaModFix/>
          </a:blip>
          <a:srcRect l="15788" t="13558" r="14138"/>
          <a:stretch/>
        </p:blipFill>
        <p:spPr>
          <a:xfrm flipH="1">
            <a:off x="13939" y="2198981"/>
            <a:ext cx="2691981" cy="249062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6" name="Shape 206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0" y="4863291"/>
            <a:ext cx="2705922" cy="1994708"/>
          </a:xfrm>
          <a:prstGeom prst="rect">
            <a:avLst/>
          </a:prstGeom>
          <a:noFill/>
          <a:ln>
            <a:noFill/>
          </a:ln>
        </p:spPr>
      </p:pic>
      <p:sp>
        <p:nvSpPr>
          <p:cNvPr id="207" name="Shape 207"/>
          <p:cNvSpPr/>
          <p:nvPr/>
        </p:nvSpPr>
        <p:spPr>
          <a:xfrm rot="-5400000">
            <a:off x="343958" y="1666870"/>
            <a:ext cx="6858000" cy="3524249"/>
          </a:xfrm>
          <a:prstGeom prst="flowChartManualInput">
            <a:avLst/>
          </a:prstGeom>
          <a:solidFill>
            <a:srgbClr val="FFFFFF"/>
          </a:solidFill>
          <a:ln w="9525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8" name="Shape 208"/>
          <p:cNvSpPr txBox="1">
            <a:spLocks noGrp="1"/>
          </p:cNvSpPr>
          <p:nvPr>
            <p:ph type="title"/>
          </p:nvPr>
        </p:nvSpPr>
        <p:spPr>
          <a:xfrm>
            <a:off x="2478100" y="289434"/>
            <a:ext cx="6254699" cy="11430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Calibri"/>
              <a:buNone/>
            </a:pPr>
            <a:r>
              <a:rPr lang="nl-NL" sz="44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Purposes of Solar Mirror</a:t>
            </a:r>
          </a:p>
        </p:txBody>
      </p:sp>
      <p:sp>
        <p:nvSpPr>
          <p:cNvPr id="209" name="Shape 209"/>
          <p:cNvSpPr txBox="1">
            <a:spLocks noGrp="1"/>
          </p:cNvSpPr>
          <p:nvPr>
            <p:ph type="body" idx="1"/>
          </p:nvPr>
        </p:nvSpPr>
        <p:spPr>
          <a:xfrm>
            <a:off x="3196166" y="2051698"/>
            <a:ext cx="5609099" cy="45261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457200" marR="0" lvl="0" indent="-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lang="nl-NL" sz="2800" b="0" i="0" u="none" strike="noStrike" cap="non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Desalination</a:t>
            </a:r>
          </a:p>
          <a:p>
            <a:pPr marL="914400" marR="0" lvl="1" indent="-5207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–"/>
            </a:pPr>
            <a:r>
              <a:rPr lang="nl-NL" sz="2000" b="0" i="0" u="none" strike="noStrike" cap="non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Clean Water in 3th World countries</a:t>
            </a:r>
          </a:p>
          <a:p>
            <a:pPr marL="457200" marR="0" lvl="0" indent="-4572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endParaRPr sz="2800" b="0" i="0" u="none" strike="noStrike" cap="none">
              <a:solidFill>
                <a:schemeClr val="dk1"/>
              </a:solidFill>
              <a:latin typeface="Avenir"/>
              <a:ea typeface="Avenir"/>
              <a:cs typeface="Avenir"/>
              <a:sym typeface="Avenir"/>
            </a:endParaRPr>
          </a:p>
          <a:p>
            <a:pPr marL="457200" marR="0" lvl="0" indent="-4572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lang="nl-NL" sz="2800" b="0" i="0" u="none" strike="noStrike" cap="non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Water Heating</a:t>
            </a:r>
          </a:p>
          <a:p>
            <a:pPr marL="914400" marR="0" lvl="1" indent="-5207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–"/>
            </a:pPr>
            <a:r>
              <a:rPr lang="nl-NL" sz="2000" b="0" i="0" u="none" strike="noStrike" cap="non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Heat solar water heater</a:t>
            </a:r>
          </a:p>
          <a:p>
            <a:pPr marL="457200" marR="0" lvl="0" indent="-4572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endParaRPr sz="2800" b="0" i="0" u="none" strike="noStrike" cap="none">
              <a:solidFill>
                <a:schemeClr val="dk1"/>
              </a:solidFill>
              <a:latin typeface="Avenir"/>
              <a:ea typeface="Avenir"/>
              <a:cs typeface="Avenir"/>
              <a:sym typeface="Avenir"/>
            </a:endParaRPr>
          </a:p>
          <a:p>
            <a:pPr marL="457200" marR="0" lvl="0" indent="-4572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lang="nl-NL" sz="2800" b="0" i="0" u="none" strike="noStrike" cap="non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Solar Energy Production</a:t>
            </a:r>
          </a:p>
          <a:p>
            <a:pPr marL="914400" marR="0" lvl="1" indent="-5207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–"/>
            </a:pPr>
            <a:r>
              <a:rPr lang="nl-NL" sz="2000" b="0" i="0" u="none" strike="noStrike" cap="non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Store energy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4" name="Shape 214"/>
          <p:cNvPicPr preferRelativeResize="0"/>
          <p:nvPr/>
        </p:nvPicPr>
        <p:blipFill rotWithShape="1">
          <a:blip r:embed="rId3">
            <a:alphaModFix/>
          </a:blip>
          <a:srcRect l="53426" r="50"/>
          <a:stretch/>
        </p:blipFill>
        <p:spPr>
          <a:xfrm>
            <a:off x="0" y="0"/>
            <a:ext cx="41208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15" name="Shape 215"/>
          <p:cNvSpPr/>
          <p:nvPr/>
        </p:nvSpPr>
        <p:spPr>
          <a:xfrm rot="-5400000">
            <a:off x="2163842" y="-122155"/>
            <a:ext cx="6858000" cy="7102312"/>
          </a:xfrm>
          <a:prstGeom prst="flowChartManualInput">
            <a:avLst/>
          </a:prstGeom>
          <a:solidFill>
            <a:srgbClr val="FFFFFF"/>
          </a:solidFill>
          <a:ln>
            <a:noFill/>
          </a:ln>
          <a:effectLst>
            <a:outerShdw blurRad="39999" dist="23000" dir="5400000" rotWithShape="0">
              <a:srgbClr val="000000">
                <a:alpha val="34509"/>
              </a:srgbClr>
            </a:outerShdw>
          </a:effectLst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6" name="Shape 216"/>
          <p:cNvSpPr txBox="1"/>
          <p:nvPr/>
        </p:nvSpPr>
        <p:spPr>
          <a:xfrm>
            <a:off x="3376853" y="370415"/>
            <a:ext cx="5654399" cy="11430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</a:pPr>
            <a:endParaRPr sz="4400" b="0" i="0" u="none" strike="noStrike" cap="none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217" name="Shape 217"/>
          <p:cNvSpPr txBox="1"/>
          <p:nvPr/>
        </p:nvSpPr>
        <p:spPr>
          <a:xfrm>
            <a:off x="3290360" y="1856376"/>
            <a:ext cx="8229600" cy="45261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514350" marR="0" lvl="0" indent="-5143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venir"/>
              <a:buAutoNum type="arabicPeriod"/>
            </a:pPr>
            <a:r>
              <a:rPr lang="nl-NL" sz="2000" b="0" i="0" u="none" strike="noStrike" cap="non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Introduction</a:t>
            </a:r>
          </a:p>
          <a:p>
            <a:pPr marL="514350" marR="0" lvl="0" indent="-51435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venir"/>
              <a:buAutoNum type="arabicPeriod"/>
            </a:pPr>
            <a:r>
              <a:rPr lang="nl-NL" sz="2000" b="0" i="0" u="none" strike="noStrike" cap="non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Suno</a:t>
            </a:r>
          </a:p>
          <a:p>
            <a:pPr marL="514350" marR="0" lvl="0" indent="-51435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venir"/>
              <a:buAutoNum type="arabicPeriod"/>
            </a:pPr>
            <a:r>
              <a:rPr lang="nl-NL" sz="2000" b="0" i="0" u="none" strike="noStrike" cap="non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State of the Art</a:t>
            </a:r>
          </a:p>
          <a:p>
            <a:pPr marL="514350" marR="0" lvl="0" indent="-51435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venir"/>
              <a:buAutoNum type="arabicPeriod"/>
            </a:pPr>
            <a:r>
              <a:rPr lang="nl-NL" sz="2000" b="0" i="0" u="sng" strike="noStrike" cap="non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Project Management</a:t>
            </a:r>
          </a:p>
          <a:p>
            <a:pPr marL="514350" marR="0" lvl="0" indent="-51435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venir"/>
              <a:buAutoNum type="arabicPeriod"/>
            </a:pPr>
            <a:r>
              <a:rPr lang="nl-NL" sz="2000" b="0" i="0" u="none" strike="noStrike" cap="non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Marketing Plan</a:t>
            </a:r>
          </a:p>
          <a:p>
            <a:pPr marL="514350" marR="0" lvl="0" indent="-51435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venir"/>
              <a:buAutoNum type="arabicPeriod"/>
            </a:pPr>
            <a:r>
              <a:rPr lang="nl-NL" sz="2000" b="0" i="0" u="none" strike="noStrike" cap="non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Eco-Efficiency Measures for Sustainability</a:t>
            </a:r>
          </a:p>
          <a:p>
            <a:pPr marL="514350" marR="0" lvl="0" indent="-51435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venir"/>
              <a:buAutoNum type="arabicPeriod"/>
            </a:pPr>
            <a:r>
              <a:rPr lang="nl-NL" sz="2000" b="0" i="0" u="none" strike="noStrike" cap="non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Ethical and Deontological Concerns</a:t>
            </a:r>
          </a:p>
          <a:p>
            <a:pPr marL="514350" marR="0" lvl="0" indent="-51435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venir"/>
              <a:buAutoNum type="arabicPeriod"/>
            </a:pPr>
            <a:r>
              <a:rPr lang="nl-NL" sz="2000" b="0" i="0" u="none" strike="noStrike" cap="non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Project Development</a:t>
            </a:r>
          </a:p>
          <a:p>
            <a:pPr marL="514350" marR="0" lvl="0" indent="-51435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venir"/>
              <a:buAutoNum type="arabicPeriod"/>
            </a:pPr>
            <a:r>
              <a:rPr lang="nl-NL" sz="2000" b="0" i="0" u="none" strike="noStrike" cap="non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Conclusions</a:t>
            </a:r>
          </a:p>
          <a:p>
            <a:pPr marL="342900" marR="0" lvl="0" indent="-3429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endParaRPr sz="3200" b="0" i="0" u="none" strike="noStrike" cap="none">
              <a:solidFill>
                <a:schemeClr val="dk1"/>
              </a:solidFill>
              <a:latin typeface="Avenir"/>
              <a:ea typeface="Avenir"/>
              <a:cs typeface="Avenir"/>
              <a:sym typeface="Avenir"/>
            </a:endParaRPr>
          </a:p>
          <a:p>
            <a:pPr marL="342900" marR="0" lvl="0" indent="-3429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endParaRPr sz="3200" b="0" i="0" u="none" strike="noStrike" cap="none">
              <a:solidFill>
                <a:schemeClr val="dk1"/>
              </a:solidFill>
              <a:latin typeface="Avenir"/>
              <a:ea typeface="Avenir"/>
              <a:cs typeface="Avenir"/>
              <a:sym typeface="Avenir"/>
            </a:endParaRPr>
          </a:p>
          <a:p>
            <a:pPr marL="342900" marR="0" lvl="0" indent="-3429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endParaRPr sz="3200" b="0" i="0" u="none" strike="noStrike" cap="none">
              <a:solidFill>
                <a:schemeClr val="dk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218" name="Shape 218"/>
          <p:cNvSpPr txBox="1"/>
          <p:nvPr/>
        </p:nvSpPr>
        <p:spPr>
          <a:xfrm>
            <a:off x="2915816" y="404663"/>
            <a:ext cx="5654399" cy="11430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Calibri"/>
              <a:buNone/>
            </a:pPr>
            <a:r>
              <a:rPr lang="nl-NL" sz="44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Table of content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Shape 223"/>
          <p:cNvSpPr/>
          <p:nvPr/>
        </p:nvSpPr>
        <p:spPr>
          <a:xfrm>
            <a:off x="0" y="3107763"/>
            <a:ext cx="9143999" cy="4855882"/>
          </a:xfrm>
          <a:prstGeom prst="flowChartManualInput">
            <a:avLst/>
          </a:prstGeom>
          <a:solidFill>
            <a:srgbClr val="8CB3E3">
              <a:alpha val="60000"/>
            </a:srgbClr>
          </a:solidFill>
          <a:ln>
            <a:noFill/>
          </a:ln>
          <a:effectLst>
            <a:outerShdw blurRad="39999" dist="23000" dir="5400000" rotWithShape="0">
              <a:srgbClr val="000000">
                <a:alpha val="34509"/>
              </a:srgbClr>
            </a:outerShdw>
          </a:effectLst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4" name="Shape 224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Calibri"/>
              <a:buNone/>
            </a:pPr>
            <a:r>
              <a:rPr lang="nl-NL" sz="44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PM Main Objectives</a:t>
            </a:r>
          </a:p>
        </p:txBody>
      </p:sp>
      <p:pic>
        <p:nvPicPr>
          <p:cNvPr id="225" name="Shape 225" descr="MainObjectives.png"/>
          <p:cNvPicPr preferRelativeResize="0"/>
          <p:nvPr/>
        </p:nvPicPr>
        <p:blipFill rotWithShape="1">
          <a:blip r:embed="rId3">
            <a:alphaModFix/>
          </a:blip>
          <a:srcRect l="8130"/>
          <a:stretch/>
        </p:blipFill>
        <p:spPr>
          <a:xfrm>
            <a:off x="0" y="4320280"/>
            <a:ext cx="2948128" cy="2537720"/>
          </a:xfrm>
          <a:prstGeom prst="parallelogram">
            <a:avLst>
              <a:gd name="adj" fmla="val 35363"/>
            </a:avLst>
          </a:prstGeom>
          <a:noFill/>
          <a:ln>
            <a:noFill/>
          </a:ln>
        </p:spPr>
      </p:pic>
      <p:sp>
        <p:nvSpPr>
          <p:cNvPr id="226" name="Shape 226"/>
          <p:cNvSpPr/>
          <p:nvPr/>
        </p:nvSpPr>
        <p:spPr>
          <a:xfrm>
            <a:off x="6267614" y="4311505"/>
            <a:ext cx="2580402" cy="1439999"/>
          </a:xfrm>
          <a:prstGeom prst="rect">
            <a:avLst/>
          </a:prstGeom>
          <a:gradFill>
            <a:gsLst>
              <a:gs pos="0">
                <a:srgbClr val="0000FF"/>
              </a:gs>
              <a:gs pos="100000">
                <a:srgbClr val="FFFFFF"/>
              </a:gs>
            </a:gsLst>
            <a:lin ang="0" scaled="0"/>
          </a:gradFill>
          <a:ln w="9525" cap="flat" cmpd="sng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>
            <a:outerShdw blurRad="39999" dist="23000" dir="5400000" rotWithShape="0">
              <a:srgbClr val="000000">
                <a:alpha val="34901"/>
              </a:srgbClr>
            </a:outerShdw>
          </a:effectLst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venir"/>
              <a:buNone/>
            </a:pPr>
            <a:r>
              <a:rPr lang="nl-NL" sz="2800" b="1" i="0" u="none" strike="noStrike" cap="none">
                <a:solidFill>
                  <a:srgbClr val="000000"/>
                </a:solidFill>
                <a:latin typeface="Avenir"/>
                <a:ea typeface="Avenir"/>
                <a:cs typeface="Avenir"/>
                <a:sym typeface="Avenir"/>
              </a:rPr>
              <a:t>HUMAN RESOURCES</a:t>
            </a:r>
          </a:p>
        </p:txBody>
      </p:sp>
      <p:sp>
        <p:nvSpPr>
          <p:cNvPr id="227" name="Shape 227"/>
          <p:cNvSpPr/>
          <p:nvPr/>
        </p:nvSpPr>
        <p:spPr>
          <a:xfrm>
            <a:off x="3332267" y="4320280"/>
            <a:ext cx="2580402" cy="1439999"/>
          </a:xfrm>
          <a:prstGeom prst="rect">
            <a:avLst/>
          </a:prstGeom>
          <a:gradFill>
            <a:gsLst>
              <a:gs pos="0">
                <a:srgbClr val="008000"/>
              </a:gs>
              <a:gs pos="100000">
                <a:srgbClr val="FFFFFF"/>
              </a:gs>
            </a:gsLst>
            <a:lin ang="0" scaled="0"/>
          </a:gradFill>
          <a:ln w="9525" cap="flat" cmpd="sng">
            <a:solidFill>
              <a:srgbClr val="008000"/>
            </a:solidFill>
            <a:prstDash val="solid"/>
            <a:round/>
            <a:headEnd type="none" w="med" len="med"/>
            <a:tailEnd type="none" w="med" len="med"/>
          </a:ln>
          <a:effectLst>
            <a:outerShdw blurRad="39999" dist="23000" dir="5400000" rotWithShape="0">
              <a:srgbClr val="000000">
                <a:alpha val="34901"/>
              </a:srgbClr>
            </a:outerShdw>
          </a:effectLst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venir"/>
              <a:buNone/>
            </a:pPr>
            <a:r>
              <a:rPr lang="nl-NL" sz="2800" b="1" i="0" u="none" strike="noStrike" cap="none">
                <a:solidFill>
                  <a:srgbClr val="000000"/>
                </a:solidFill>
                <a:latin typeface="Avenir"/>
                <a:ea typeface="Avenir"/>
                <a:cs typeface="Avenir"/>
                <a:sym typeface="Avenir"/>
              </a:rPr>
              <a:t>QUALITY</a:t>
            </a:r>
          </a:p>
        </p:txBody>
      </p:sp>
      <p:sp>
        <p:nvSpPr>
          <p:cNvPr id="228" name="Shape 228"/>
          <p:cNvSpPr txBox="1"/>
          <p:nvPr/>
        </p:nvSpPr>
        <p:spPr>
          <a:xfrm>
            <a:off x="2763463" y="1867648"/>
            <a:ext cx="184666" cy="307777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9" name="Shape 229"/>
          <p:cNvSpPr/>
          <p:nvPr/>
        </p:nvSpPr>
        <p:spPr>
          <a:xfrm>
            <a:off x="6267614" y="2175425"/>
            <a:ext cx="2580402" cy="1439999"/>
          </a:xfrm>
          <a:prstGeom prst="rect">
            <a:avLst/>
          </a:prstGeom>
          <a:gradFill>
            <a:gsLst>
              <a:gs pos="0">
                <a:srgbClr val="FF0000"/>
              </a:gs>
              <a:gs pos="100000">
                <a:srgbClr val="FFFFFF"/>
              </a:gs>
            </a:gsLst>
            <a:lin ang="0" scaled="0"/>
          </a:gradFill>
          <a:ln w="9525" cap="flat" cmpd="sng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>
            <a:outerShdw blurRad="39999" dist="23000" dir="5400000" rotWithShape="0">
              <a:srgbClr val="000000">
                <a:alpha val="34901"/>
              </a:srgbClr>
            </a:outerShdw>
          </a:effectLst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venir"/>
              <a:buNone/>
            </a:pPr>
            <a:r>
              <a:rPr lang="nl-NL" sz="2800" b="1" i="0" u="none" strike="noStrike" cap="none">
                <a:solidFill>
                  <a:srgbClr val="000000"/>
                </a:solidFill>
                <a:latin typeface="Avenir"/>
                <a:ea typeface="Avenir"/>
                <a:cs typeface="Avenir"/>
                <a:sym typeface="Avenir"/>
              </a:rPr>
              <a:t>COST</a:t>
            </a:r>
          </a:p>
        </p:txBody>
      </p:sp>
      <p:sp>
        <p:nvSpPr>
          <p:cNvPr id="230" name="Shape 230"/>
          <p:cNvSpPr/>
          <p:nvPr/>
        </p:nvSpPr>
        <p:spPr>
          <a:xfrm>
            <a:off x="3303071" y="2175425"/>
            <a:ext cx="2580402" cy="1439999"/>
          </a:xfrm>
          <a:prstGeom prst="rect">
            <a:avLst/>
          </a:prstGeom>
          <a:gradFill>
            <a:gsLst>
              <a:gs pos="0">
                <a:srgbClr val="EF8600"/>
              </a:gs>
              <a:gs pos="100000">
                <a:srgbClr val="FFFFFF"/>
              </a:gs>
            </a:gsLst>
            <a:lin ang="0" scaled="0"/>
          </a:gradFill>
          <a:ln w="952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>
            <a:outerShdw blurRad="39999" dist="23000" dir="5400000" rotWithShape="0">
              <a:srgbClr val="000000">
                <a:alpha val="34901"/>
              </a:srgbClr>
            </a:outerShdw>
          </a:effectLst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venir"/>
              <a:buNone/>
            </a:pPr>
            <a:r>
              <a:rPr lang="nl-NL" sz="2800" b="1" i="0" u="none" strike="noStrike" cap="none">
                <a:solidFill>
                  <a:srgbClr val="000000"/>
                </a:solidFill>
                <a:latin typeface="Avenir"/>
                <a:ea typeface="Avenir"/>
                <a:cs typeface="Avenir"/>
                <a:sym typeface="Avenir"/>
              </a:rPr>
              <a:t>TIME</a:t>
            </a:r>
          </a:p>
        </p:txBody>
      </p:sp>
      <p:sp>
        <p:nvSpPr>
          <p:cNvPr id="231" name="Shape 231"/>
          <p:cNvSpPr/>
          <p:nvPr/>
        </p:nvSpPr>
        <p:spPr>
          <a:xfrm>
            <a:off x="367726" y="2175425"/>
            <a:ext cx="2580402" cy="1439999"/>
          </a:xfrm>
          <a:prstGeom prst="rect">
            <a:avLst/>
          </a:prstGeom>
          <a:gradFill>
            <a:gsLst>
              <a:gs pos="0">
                <a:srgbClr val="9F5900"/>
              </a:gs>
              <a:gs pos="100000">
                <a:srgbClr val="FFFFFF"/>
              </a:gs>
            </a:gsLst>
            <a:lin ang="0" scaled="0"/>
          </a:gradFill>
          <a:ln w="9525" cap="flat" cmpd="sng">
            <a:solidFill>
              <a:srgbClr val="9F5900"/>
            </a:solidFill>
            <a:prstDash val="solid"/>
            <a:round/>
            <a:headEnd type="none" w="med" len="med"/>
            <a:tailEnd type="none" w="med" len="med"/>
          </a:ln>
          <a:effectLst>
            <a:outerShdw blurRad="39999" dist="23000" dir="5400000" rotWithShape="0">
              <a:srgbClr val="000000">
                <a:alpha val="34901"/>
              </a:srgbClr>
            </a:outerShdw>
          </a:effectLst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venir"/>
              <a:buNone/>
            </a:pPr>
            <a:r>
              <a:rPr lang="nl-NL" sz="2800" b="1" i="0" u="none" strike="noStrike" cap="none">
                <a:solidFill>
                  <a:srgbClr val="000000"/>
                </a:solidFill>
                <a:latin typeface="Avenir"/>
                <a:ea typeface="Avenir"/>
                <a:cs typeface="Avenir"/>
                <a:sym typeface="Avenir"/>
              </a:rPr>
              <a:t>SCOPE</a:t>
            </a:r>
          </a:p>
        </p:txBody>
      </p:sp>
      <p:cxnSp>
        <p:nvCxnSpPr>
          <p:cNvPr id="232" name="Shape 232"/>
          <p:cNvCxnSpPr>
            <a:stCxn id="231" idx="3"/>
            <a:endCxn id="230" idx="1"/>
          </p:cNvCxnSpPr>
          <p:nvPr/>
        </p:nvCxnSpPr>
        <p:spPr>
          <a:xfrm>
            <a:off x="2948128" y="2895424"/>
            <a:ext cx="354899" cy="0"/>
          </a:xfrm>
          <a:prstGeom prst="straightConnector1">
            <a:avLst/>
          </a:prstGeom>
          <a:noFill/>
          <a:ln w="25400" cap="flat" cmpd="sng">
            <a:solidFill>
              <a:schemeClr val="dk1"/>
            </a:solidFill>
            <a:prstDash val="solid"/>
            <a:round/>
            <a:headEnd type="none" w="med" len="med"/>
            <a:tailEnd type="stealth" w="lg" len="lg"/>
          </a:ln>
          <a:effectLst>
            <a:outerShdw blurRad="39999" dist="20000" dir="5400000" rotWithShape="0">
              <a:srgbClr val="000000">
                <a:alpha val="37647"/>
              </a:srgbClr>
            </a:outerShdw>
          </a:effectLst>
        </p:spPr>
      </p:cxnSp>
      <p:cxnSp>
        <p:nvCxnSpPr>
          <p:cNvPr id="233" name="Shape 233"/>
          <p:cNvCxnSpPr>
            <a:stCxn id="230" idx="3"/>
            <a:endCxn id="229" idx="1"/>
          </p:cNvCxnSpPr>
          <p:nvPr/>
        </p:nvCxnSpPr>
        <p:spPr>
          <a:xfrm>
            <a:off x="5883474" y="2895424"/>
            <a:ext cx="384000" cy="0"/>
          </a:xfrm>
          <a:prstGeom prst="straightConnector1">
            <a:avLst/>
          </a:prstGeom>
          <a:noFill/>
          <a:ln w="25400" cap="flat" cmpd="sng">
            <a:solidFill>
              <a:schemeClr val="dk1"/>
            </a:solidFill>
            <a:prstDash val="solid"/>
            <a:round/>
            <a:headEnd type="none" w="med" len="med"/>
            <a:tailEnd type="stealth" w="lg" len="lg"/>
          </a:ln>
          <a:effectLst>
            <a:outerShdw blurRad="39999" dist="20000" dir="5400000" rotWithShape="0">
              <a:srgbClr val="000000">
                <a:alpha val="37647"/>
              </a:srgbClr>
            </a:outerShdw>
          </a:effectLst>
        </p:spPr>
      </p:cxnSp>
      <p:cxnSp>
        <p:nvCxnSpPr>
          <p:cNvPr id="234" name="Shape 234"/>
          <p:cNvCxnSpPr>
            <a:stCxn id="229" idx="2"/>
            <a:endCxn id="226" idx="0"/>
          </p:cNvCxnSpPr>
          <p:nvPr/>
        </p:nvCxnSpPr>
        <p:spPr>
          <a:xfrm>
            <a:off x="7557815" y="3615424"/>
            <a:ext cx="0" cy="696000"/>
          </a:xfrm>
          <a:prstGeom prst="straightConnector1">
            <a:avLst/>
          </a:prstGeom>
          <a:noFill/>
          <a:ln w="25400" cap="flat" cmpd="sng">
            <a:solidFill>
              <a:schemeClr val="dk1"/>
            </a:solidFill>
            <a:prstDash val="solid"/>
            <a:round/>
            <a:headEnd type="none" w="med" len="med"/>
            <a:tailEnd type="stealth" w="lg" len="lg"/>
          </a:ln>
          <a:effectLst>
            <a:outerShdw blurRad="39999" dist="20000" dir="5400000" rotWithShape="0">
              <a:srgbClr val="000000">
                <a:alpha val="37647"/>
              </a:srgbClr>
            </a:outerShdw>
          </a:effectLst>
        </p:spPr>
      </p:cxnSp>
      <p:cxnSp>
        <p:nvCxnSpPr>
          <p:cNvPr id="235" name="Shape 235"/>
          <p:cNvCxnSpPr>
            <a:stCxn id="226" idx="1"/>
            <a:endCxn id="227" idx="3"/>
          </p:cNvCxnSpPr>
          <p:nvPr/>
        </p:nvCxnSpPr>
        <p:spPr>
          <a:xfrm flipH="1">
            <a:off x="5912714" y="5031505"/>
            <a:ext cx="354900" cy="8700"/>
          </a:xfrm>
          <a:prstGeom prst="straightConnector1">
            <a:avLst/>
          </a:prstGeom>
          <a:noFill/>
          <a:ln w="25400" cap="flat" cmpd="sng">
            <a:solidFill>
              <a:schemeClr val="dk1"/>
            </a:solidFill>
            <a:prstDash val="solid"/>
            <a:round/>
            <a:headEnd type="none" w="med" len="med"/>
            <a:tailEnd type="stealth" w="lg" len="lg"/>
          </a:ln>
          <a:effectLst>
            <a:outerShdw blurRad="39999" dist="20000" dir="5400000" rotWithShape="0">
              <a:srgbClr val="000000">
                <a:alpha val="37647"/>
              </a:srgbClr>
            </a:outerShdw>
          </a:effectLst>
        </p:spPr>
      </p:cxn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Shape 240"/>
          <p:cNvSpPr txBox="1">
            <a:spLocks noGrp="1"/>
          </p:cNvSpPr>
          <p:nvPr>
            <p:ph type="title"/>
          </p:nvPr>
        </p:nvSpPr>
        <p:spPr>
          <a:xfrm>
            <a:off x="481104" y="4816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Calibri"/>
              <a:buNone/>
            </a:pPr>
            <a:r>
              <a:rPr lang="nl-NL" sz="44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SUNO </a:t>
            </a:r>
            <a:r>
              <a:rPr lang="nl-NL" sz="4400" b="0" i="1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WBS</a:t>
            </a:r>
          </a:p>
        </p:txBody>
      </p:sp>
      <p:pic>
        <p:nvPicPr>
          <p:cNvPr id="241" name="Shape 241" descr="PROJECT MANAGEMENT SCOPE.png"/>
          <p:cNvPicPr preferRelativeResize="0"/>
          <p:nvPr/>
        </p:nvPicPr>
        <p:blipFill rotWithShape="1">
          <a:blip r:embed="rId3">
            <a:alphaModFix/>
          </a:blip>
          <a:srcRect l="3418" r="3877" b="1446"/>
          <a:stretch/>
        </p:blipFill>
        <p:spPr>
          <a:xfrm>
            <a:off x="600783" y="1191167"/>
            <a:ext cx="7721451" cy="539789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6" name="Shape 246"/>
          <p:cNvPicPr preferRelativeResize="0"/>
          <p:nvPr/>
        </p:nvPicPr>
        <p:blipFill rotWithShape="1">
          <a:blip r:embed="rId3">
            <a:alphaModFix/>
          </a:blip>
          <a:srcRect l="53426" r="50"/>
          <a:stretch/>
        </p:blipFill>
        <p:spPr>
          <a:xfrm>
            <a:off x="0" y="0"/>
            <a:ext cx="41208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47" name="Shape 247"/>
          <p:cNvSpPr/>
          <p:nvPr/>
        </p:nvSpPr>
        <p:spPr>
          <a:xfrm rot="-5400000">
            <a:off x="2163842" y="-122155"/>
            <a:ext cx="6858000" cy="7102312"/>
          </a:xfrm>
          <a:prstGeom prst="flowChartManualInput">
            <a:avLst/>
          </a:prstGeom>
          <a:solidFill>
            <a:srgbClr val="FFFFFF"/>
          </a:solidFill>
          <a:ln>
            <a:noFill/>
          </a:ln>
          <a:effectLst>
            <a:outerShdw blurRad="39999" dist="23000" dir="5400000" rotWithShape="0">
              <a:srgbClr val="000000">
                <a:alpha val="34509"/>
              </a:srgbClr>
            </a:outerShdw>
          </a:effectLst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8" name="Shape 248"/>
          <p:cNvSpPr txBox="1"/>
          <p:nvPr/>
        </p:nvSpPr>
        <p:spPr>
          <a:xfrm>
            <a:off x="3376853" y="370415"/>
            <a:ext cx="5654399" cy="11430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</a:pPr>
            <a:endParaRPr sz="4400" b="0" i="0" u="none" strike="noStrike" cap="none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249" name="Shape 249"/>
          <p:cNvSpPr txBox="1"/>
          <p:nvPr/>
        </p:nvSpPr>
        <p:spPr>
          <a:xfrm>
            <a:off x="3290360" y="1856376"/>
            <a:ext cx="8229600" cy="45261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514350" marR="0" lvl="0" indent="-5143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venir"/>
              <a:buAutoNum type="arabicPeriod"/>
            </a:pPr>
            <a:r>
              <a:rPr lang="nl-NL" sz="2000" b="0" i="0" u="none" strike="noStrike" cap="non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Introduction</a:t>
            </a:r>
          </a:p>
          <a:p>
            <a:pPr marL="514350" marR="0" lvl="0" indent="-51435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venir"/>
              <a:buAutoNum type="arabicPeriod"/>
            </a:pPr>
            <a:r>
              <a:rPr lang="nl-NL" sz="2000" b="0" i="0" u="none" strike="noStrike" cap="non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Suno</a:t>
            </a:r>
          </a:p>
          <a:p>
            <a:pPr marL="514350" marR="0" lvl="0" indent="-51435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venir"/>
              <a:buAutoNum type="arabicPeriod"/>
            </a:pPr>
            <a:r>
              <a:rPr lang="nl-NL" sz="2000" b="0" i="0" u="none" strike="noStrike" cap="non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State of the Art</a:t>
            </a:r>
          </a:p>
          <a:p>
            <a:pPr marL="514350" marR="0" lvl="0" indent="-51435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venir"/>
              <a:buAutoNum type="arabicPeriod"/>
            </a:pPr>
            <a:r>
              <a:rPr lang="nl-NL" sz="2000" b="0" i="0" u="none" strike="noStrike" cap="non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Project Management</a:t>
            </a:r>
          </a:p>
          <a:p>
            <a:pPr marL="514350" marR="0" lvl="0" indent="-51435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venir"/>
              <a:buAutoNum type="arabicPeriod"/>
            </a:pPr>
            <a:r>
              <a:rPr lang="nl-NL" sz="2000" b="0" i="0" u="sng" strike="noStrike" cap="non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Marketing Plan</a:t>
            </a:r>
          </a:p>
          <a:p>
            <a:pPr marL="514350" marR="0" lvl="0" indent="-51435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venir"/>
              <a:buAutoNum type="arabicPeriod"/>
            </a:pPr>
            <a:r>
              <a:rPr lang="nl-NL" sz="2000" b="0" i="0" u="none" strike="noStrike" cap="non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Eco-Efficiency Measures for Sustainability</a:t>
            </a:r>
          </a:p>
          <a:p>
            <a:pPr marL="514350" marR="0" lvl="0" indent="-51435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venir"/>
              <a:buAutoNum type="arabicPeriod"/>
            </a:pPr>
            <a:r>
              <a:rPr lang="nl-NL" sz="2000" b="0" i="0" u="none" strike="noStrike" cap="non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Ethical and Deontological Concerns</a:t>
            </a:r>
          </a:p>
          <a:p>
            <a:pPr marL="514350" marR="0" lvl="0" indent="-51435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venir"/>
              <a:buAutoNum type="arabicPeriod"/>
            </a:pPr>
            <a:r>
              <a:rPr lang="nl-NL" sz="2000" b="0" i="0" u="none" strike="noStrike" cap="non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Project Development</a:t>
            </a:r>
          </a:p>
          <a:p>
            <a:pPr marL="514350" marR="0" lvl="0" indent="-51435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venir"/>
              <a:buAutoNum type="arabicPeriod"/>
            </a:pPr>
            <a:r>
              <a:rPr lang="nl-NL" sz="2000" b="0" i="0" u="none" strike="noStrike" cap="non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Conclusions</a:t>
            </a:r>
          </a:p>
          <a:p>
            <a:pPr marL="342900" marR="0" lvl="0" indent="-3429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endParaRPr sz="3200" b="0" i="0" u="none" strike="noStrike" cap="none">
              <a:solidFill>
                <a:schemeClr val="dk1"/>
              </a:solidFill>
              <a:latin typeface="Avenir"/>
              <a:ea typeface="Avenir"/>
              <a:cs typeface="Avenir"/>
              <a:sym typeface="Avenir"/>
            </a:endParaRPr>
          </a:p>
          <a:p>
            <a:pPr marL="342900" marR="0" lvl="0" indent="-3429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endParaRPr sz="3200" b="0" i="0" u="none" strike="noStrike" cap="none">
              <a:solidFill>
                <a:schemeClr val="dk1"/>
              </a:solidFill>
              <a:latin typeface="Avenir"/>
              <a:ea typeface="Avenir"/>
              <a:cs typeface="Avenir"/>
              <a:sym typeface="Avenir"/>
            </a:endParaRPr>
          </a:p>
          <a:p>
            <a:pPr marL="342900" marR="0" lvl="0" indent="-3429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endParaRPr sz="3200" b="0" i="0" u="none" strike="noStrike" cap="none">
              <a:solidFill>
                <a:schemeClr val="dk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250" name="Shape 250"/>
          <p:cNvSpPr txBox="1"/>
          <p:nvPr/>
        </p:nvSpPr>
        <p:spPr>
          <a:xfrm>
            <a:off x="2915816" y="404663"/>
            <a:ext cx="5654399" cy="11430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Calibri"/>
              <a:buNone/>
            </a:pPr>
            <a:r>
              <a:rPr lang="nl-NL" sz="44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Table of content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Shape 255"/>
          <p:cNvSpPr/>
          <p:nvPr/>
        </p:nvSpPr>
        <p:spPr>
          <a:xfrm>
            <a:off x="0" y="3107764"/>
            <a:ext cx="9143999" cy="3750236"/>
          </a:xfrm>
          <a:prstGeom prst="flowChartManualInput">
            <a:avLst/>
          </a:prstGeom>
          <a:solidFill>
            <a:srgbClr val="8CB3E3">
              <a:alpha val="60000"/>
            </a:srgbClr>
          </a:solidFill>
          <a:ln>
            <a:noFill/>
          </a:ln>
          <a:effectLst>
            <a:outerShdw blurRad="39999" dist="23000" dir="5400000" rotWithShape="0">
              <a:srgbClr val="000000">
                <a:alpha val="34509"/>
              </a:srgbClr>
            </a:outerShdw>
          </a:effectLst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6" name="Shape 256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Calibri"/>
              <a:buNone/>
            </a:pPr>
            <a:r>
              <a:rPr lang="nl-NL" sz="44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4P Marketing mix </a:t>
            </a:r>
          </a:p>
        </p:txBody>
      </p:sp>
      <p:pic>
        <p:nvPicPr>
          <p:cNvPr id="257" name="Shape 257" descr="product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45670" y="1364770"/>
            <a:ext cx="3689874" cy="2568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8" name="Shape 258" descr="pric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857076" y="1364770"/>
            <a:ext cx="3829723" cy="2568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9" name="Shape 259" descr="place.png"/>
          <p:cNvPicPr preferRelativeResize="0"/>
          <p:nvPr/>
        </p:nvPicPr>
        <p:blipFill rotWithShape="1">
          <a:blip r:embed="rId5">
            <a:alphaModFix/>
          </a:blip>
          <a:srcRect t="4988"/>
          <a:stretch/>
        </p:blipFill>
        <p:spPr>
          <a:xfrm>
            <a:off x="845670" y="4070335"/>
            <a:ext cx="3689874" cy="2412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0" name="Shape 260" descr="promotion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857073" y="4070337"/>
            <a:ext cx="3829723" cy="23812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5" name="Shape 265"/>
          <p:cNvPicPr preferRelativeResize="0"/>
          <p:nvPr/>
        </p:nvPicPr>
        <p:blipFill rotWithShape="1">
          <a:blip r:embed="rId3">
            <a:alphaModFix/>
          </a:blip>
          <a:srcRect l="53426" r="50"/>
          <a:stretch/>
        </p:blipFill>
        <p:spPr>
          <a:xfrm>
            <a:off x="0" y="0"/>
            <a:ext cx="41208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66" name="Shape 266"/>
          <p:cNvSpPr/>
          <p:nvPr/>
        </p:nvSpPr>
        <p:spPr>
          <a:xfrm rot="-5400000">
            <a:off x="2163842" y="-122155"/>
            <a:ext cx="6858000" cy="7102312"/>
          </a:xfrm>
          <a:prstGeom prst="flowChartManualInput">
            <a:avLst/>
          </a:prstGeom>
          <a:solidFill>
            <a:srgbClr val="FFFFFF"/>
          </a:solidFill>
          <a:ln>
            <a:noFill/>
          </a:ln>
          <a:effectLst>
            <a:outerShdw blurRad="39999" dist="23000" dir="5400000" rotWithShape="0">
              <a:srgbClr val="000000">
                <a:alpha val="34509"/>
              </a:srgbClr>
            </a:outerShdw>
          </a:effectLst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7" name="Shape 267"/>
          <p:cNvSpPr txBox="1"/>
          <p:nvPr/>
        </p:nvSpPr>
        <p:spPr>
          <a:xfrm>
            <a:off x="3376853" y="370415"/>
            <a:ext cx="5654399" cy="11430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</a:pPr>
            <a:endParaRPr sz="4400" b="0" i="0" u="none" strike="noStrike" cap="none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268" name="Shape 268"/>
          <p:cNvSpPr txBox="1"/>
          <p:nvPr/>
        </p:nvSpPr>
        <p:spPr>
          <a:xfrm>
            <a:off x="3290360" y="1856376"/>
            <a:ext cx="8229600" cy="45261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514350" marR="0" lvl="0" indent="-5143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venir"/>
              <a:buAutoNum type="arabicPeriod"/>
            </a:pPr>
            <a:r>
              <a:rPr lang="nl-NL" sz="2000" b="0" i="0" u="none" strike="noStrike" cap="non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Introduction</a:t>
            </a:r>
          </a:p>
          <a:p>
            <a:pPr marL="514350" marR="0" lvl="0" indent="-51435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venir"/>
              <a:buAutoNum type="arabicPeriod"/>
            </a:pPr>
            <a:r>
              <a:rPr lang="nl-NL" sz="2000" b="0" i="0" u="none" strike="noStrike" cap="non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Suno</a:t>
            </a:r>
          </a:p>
          <a:p>
            <a:pPr marL="514350" marR="0" lvl="0" indent="-51435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venir"/>
              <a:buAutoNum type="arabicPeriod"/>
            </a:pPr>
            <a:r>
              <a:rPr lang="nl-NL" sz="2000" b="0" i="0" u="none" strike="noStrike" cap="non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State of the Art</a:t>
            </a:r>
          </a:p>
          <a:p>
            <a:pPr marL="514350" marR="0" lvl="0" indent="-51435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venir"/>
              <a:buAutoNum type="arabicPeriod"/>
            </a:pPr>
            <a:r>
              <a:rPr lang="nl-NL" sz="2000" b="0" i="0" u="none" strike="noStrike" cap="non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Project Management</a:t>
            </a:r>
          </a:p>
          <a:p>
            <a:pPr marL="514350" marR="0" lvl="0" indent="-51435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venir"/>
              <a:buAutoNum type="arabicPeriod"/>
            </a:pPr>
            <a:r>
              <a:rPr lang="nl-NL" sz="2000" b="0" i="0" u="none" strike="noStrike" cap="non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Marketing Plan</a:t>
            </a:r>
          </a:p>
          <a:p>
            <a:pPr marL="514350" marR="0" lvl="0" indent="-51435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venir"/>
              <a:buAutoNum type="arabicPeriod"/>
            </a:pPr>
            <a:r>
              <a:rPr lang="nl-NL" sz="2000" b="0" i="0" u="sng" strike="noStrike" cap="non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Eco-Efficiency Measures for Sustainability</a:t>
            </a:r>
          </a:p>
          <a:p>
            <a:pPr marL="514350" marR="0" lvl="0" indent="-51435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venir"/>
              <a:buAutoNum type="arabicPeriod"/>
            </a:pPr>
            <a:r>
              <a:rPr lang="nl-NL" sz="2000" b="0" i="0" u="none" strike="noStrike" cap="non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Ethical and Deontological Concerns</a:t>
            </a:r>
          </a:p>
          <a:p>
            <a:pPr marL="514350" marR="0" lvl="0" indent="-51435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venir"/>
              <a:buAutoNum type="arabicPeriod"/>
            </a:pPr>
            <a:r>
              <a:rPr lang="nl-NL" sz="2000" b="0" i="0" u="none" strike="noStrike" cap="non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Project Development</a:t>
            </a:r>
          </a:p>
          <a:p>
            <a:pPr marL="514350" marR="0" lvl="0" indent="-51435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venir"/>
              <a:buAutoNum type="arabicPeriod"/>
            </a:pPr>
            <a:r>
              <a:rPr lang="nl-NL" sz="2000" b="0" i="0" u="none" strike="noStrike" cap="non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Conclusions</a:t>
            </a:r>
          </a:p>
          <a:p>
            <a:pPr marL="342900" marR="0" lvl="0" indent="-3429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endParaRPr sz="3200" b="0" i="0" u="none" strike="noStrike" cap="none">
              <a:solidFill>
                <a:schemeClr val="dk1"/>
              </a:solidFill>
              <a:latin typeface="Avenir"/>
              <a:ea typeface="Avenir"/>
              <a:cs typeface="Avenir"/>
              <a:sym typeface="Avenir"/>
            </a:endParaRPr>
          </a:p>
          <a:p>
            <a:pPr marL="342900" marR="0" lvl="0" indent="-3429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endParaRPr sz="3200" b="0" i="0" u="none" strike="noStrike" cap="none">
              <a:solidFill>
                <a:schemeClr val="dk1"/>
              </a:solidFill>
              <a:latin typeface="Avenir"/>
              <a:ea typeface="Avenir"/>
              <a:cs typeface="Avenir"/>
              <a:sym typeface="Avenir"/>
            </a:endParaRPr>
          </a:p>
          <a:p>
            <a:pPr marL="342900" marR="0" lvl="0" indent="-3429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endParaRPr sz="3200" b="0" i="0" u="none" strike="noStrike" cap="none">
              <a:solidFill>
                <a:schemeClr val="dk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269" name="Shape 269"/>
          <p:cNvSpPr txBox="1"/>
          <p:nvPr/>
        </p:nvSpPr>
        <p:spPr>
          <a:xfrm>
            <a:off x="2915816" y="404663"/>
            <a:ext cx="5654399" cy="11430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Calibri"/>
              <a:buNone/>
            </a:pPr>
            <a:r>
              <a:rPr lang="nl-NL" sz="44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Table of content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4" name="Shape 274"/>
          <p:cNvPicPr preferRelativeResize="0"/>
          <p:nvPr/>
        </p:nvPicPr>
        <p:blipFill rotWithShape="1">
          <a:blip r:embed="rId3">
            <a:alphaModFix/>
          </a:blip>
          <a:srcRect l="48285" t="158" r="22718" b="-158"/>
          <a:stretch/>
        </p:blipFill>
        <p:spPr>
          <a:xfrm>
            <a:off x="-121018" y="0"/>
            <a:ext cx="2945390" cy="6875998"/>
          </a:xfrm>
          <a:prstGeom prst="rect">
            <a:avLst/>
          </a:prstGeom>
          <a:noFill/>
          <a:ln>
            <a:noFill/>
          </a:ln>
        </p:spPr>
      </p:pic>
      <p:sp>
        <p:nvSpPr>
          <p:cNvPr id="275" name="Shape 275"/>
          <p:cNvSpPr/>
          <p:nvPr/>
        </p:nvSpPr>
        <p:spPr>
          <a:xfrm rot="-5400000">
            <a:off x="627189" y="676676"/>
            <a:ext cx="6858000" cy="5504645"/>
          </a:xfrm>
          <a:prstGeom prst="flowChartManualInput">
            <a:avLst/>
          </a:prstGeom>
          <a:solidFill>
            <a:srgbClr val="FFFFFF"/>
          </a:solidFill>
          <a:ln w="9525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6" name="Shape 276"/>
          <p:cNvSpPr txBox="1">
            <a:spLocks noGrp="1"/>
          </p:cNvSpPr>
          <p:nvPr>
            <p:ph type="title"/>
          </p:nvPr>
        </p:nvSpPr>
        <p:spPr>
          <a:xfrm>
            <a:off x="1676731" y="105769"/>
            <a:ext cx="7467269" cy="11430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Calibri"/>
              <a:buNone/>
            </a:pPr>
            <a:r>
              <a:rPr lang="nl-NL" sz="44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Main Goals In Sustainability</a:t>
            </a:r>
          </a:p>
        </p:txBody>
      </p:sp>
      <p:sp>
        <p:nvSpPr>
          <p:cNvPr id="277" name="Shape 277"/>
          <p:cNvSpPr txBox="1">
            <a:spLocks noGrp="1"/>
          </p:cNvSpPr>
          <p:nvPr>
            <p:ph type="body" idx="1"/>
          </p:nvPr>
        </p:nvSpPr>
        <p:spPr>
          <a:xfrm>
            <a:off x="2432789" y="1346854"/>
            <a:ext cx="6120969" cy="4525963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457200" marR="0" lvl="0" indent="-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lang="nl-NL" sz="2800" b="0" i="0" u="none" strike="noStrike" cap="non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Environmental</a:t>
            </a:r>
          </a:p>
          <a:p>
            <a:pPr marL="914400" marR="0" lvl="1" indent="-5207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–"/>
            </a:pPr>
            <a:r>
              <a:rPr lang="nl-NL" sz="2000" b="0" i="0" u="none" strike="noStrike" cap="non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Choice of materials: PVC,  MDF, Steel, Aluminium, pine tree</a:t>
            </a:r>
          </a:p>
          <a:p>
            <a:pPr marL="400050" marR="0" lvl="1" indent="-635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endParaRPr sz="2000" b="0" i="0" u="none" strike="noStrike" cap="none">
              <a:solidFill>
                <a:schemeClr val="dk1"/>
              </a:solidFill>
              <a:latin typeface="Avenir"/>
              <a:ea typeface="Avenir"/>
              <a:cs typeface="Avenir"/>
              <a:sym typeface="Avenir"/>
            </a:endParaRPr>
          </a:p>
          <a:p>
            <a:pPr marL="457200" marR="0" lvl="0" indent="-4572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lang="nl-NL" sz="2800" b="0" i="0" u="none" strike="noStrike" cap="non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Economical</a:t>
            </a:r>
          </a:p>
          <a:p>
            <a:pPr marL="914400" marR="0" lvl="1" indent="-5207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–"/>
            </a:pPr>
            <a:r>
              <a:rPr lang="nl-NL" sz="2000" b="0" i="0" u="none" strike="noStrike" cap="non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Optimise use of existing resources</a:t>
            </a:r>
          </a:p>
          <a:p>
            <a:pPr marL="400050" marR="0" lvl="1" indent="-635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endParaRPr sz="2000" b="0" i="0" u="none" strike="noStrike" cap="none">
              <a:solidFill>
                <a:schemeClr val="dk1"/>
              </a:solidFill>
              <a:latin typeface="Avenir"/>
              <a:ea typeface="Avenir"/>
              <a:cs typeface="Avenir"/>
              <a:sym typeface="Avenir"/>
            </a:endParaRPr>
          </a:p>
          <a:p>
            <a:pPr marL="457200" marR="0" lvl="0" indent="-4572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lang="nl-NL" sz="2800" b="0" i="0" u="none" strike="noStrike" cap="non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Social</a:t>
            </a:r>
          </a:p>
          <a:p>
            <a:pPr marL="914400" marR="0" lvl="1" indent="-5207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–"/>
            </a:pPr>
            <a:r>
              <a:rPr lang="nl-NL" sz="2000" b="0" i="0" u="none" strike="noStrike" cap="non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Manual</a:t>
            </a:r>
          </a:p>
          <a:p>
            <a:pPr marL="914400" marR="0" lvl="1" indent="-5207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–"/>
            </a:pPr>
            <a:r>
              <a:rPr lang="nl-NL" sz="2000" b="0" i="0" u="none" strike="noStrike" cap="non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Ecological product</a:t>
            </a:r>
          </a:p>
          <a:p>
            <a:pPr marL="400050" marR="0" lvl="1" indent="-635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endParaRPr sz="2000" b="0" i="0" u="none" strike="noStrike" cap="none">
              <a:solidFill>
                <a:schemeClr val="dk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278" name="Shape 278"/>
          <p:cNvSpPr/>
          <p:nvPr/>
        </p:nvSpPr>
        <p:spPr>
          <a:xfrm>
            <a:off x="-121018" y="0"/>
            <a:ext cx="808935" cy="6857999"/>
          </a:xfrm>
          <a:prstGeom prst="rtTriangle">
            <a:avLst/>
          </a:prstGeom>
          <a:solidFill>
            <a:srgbClr val="FFFFFF"/>
          </a:solidFill>
          <a:ln w="9525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3" name="Shape 283"/>
          <p:cNvPicPr preferRelativeResize="0"/>
          <p:nvPr/>
        </p:nvPicPr>
        <p:blipFill rotWithShape="1">
          <a:blip r:embed="rId3">
            <a:alphaModFix/>
          </a:blip>
          <a:srcRect l="48286" t="160" r="22716" b="-160"/>
          <a:stretch/>
        </p:blipFill>
        <p:spPr>
          <a:xfrm>
            <a:off x="-121018" y="0"/>
            <a:ext cx="2945400" cy="6876000"/>
          </a:xfrm>
          <a:prstGeom prst="rect">
            <a:avLst/>
          </a:prstGeom>
          <a:noFill/>
          <a:ln>
            <a:noFill/>
          </a:ln>
        </p:spPr>
      </p:pic>
      <p:sp>
        <p:nvSpPr>
          <p:cNvPr id="284" name="Shape 284"/>
          <p:cNvSpPr/>
          <p:nvPr/>
        </p:nvSpPr>
        <p:spPr>
          <a:xfrm rot="-5400000">
            <a:off x="627189" y="676677"/>
            <a:ext cx="6858000" cy="5504645"/>
          </a:xfrm>
          <a:prstGeom prst="flowChartManualInput">
            <a:avLst/>
          </a:prstGeom>
          <a:solidFill>
            <a:srgbClr val="FFFFFF"/>
          </a:solidFill>
          <a:ln w="9525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5" name="Shape 285"/>
          <p:cNvSpPr txBox="1">
            <a:spLocks noGrp="1"/>
          </p:cNvSpPr>
          <p:nvPr>
            <p:ph type="title"/>
          </p:nvPr>
        </p:nvSpPr>
        <p:spPr>
          <a:xfrm>
            <a:off x="1303866" y="105769"/>
            <a:ext cx="7467299" cy="11430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Calibri"/>
              <a:buNone/>
            </a:pPr>
            <a:r>
              <a:rPr lang="nl-NL" sz="44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Life Cycle Analysis</a:t>
            </a:r>
          </a:p>
        </p:txBody>
      </p:sp>
      <p:pic>
        <p:nvPicPr>
          <p:cNvPr id="286" name="Shape 28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919621" y="1598083"/>
            <a:ext cx="4635599" cy="4493399"/>
          </a:xfrm>
          <a:prstGeom prst="rect">
            <a:avLst/>
          </a:prstGeom>
          <a:noFill/>
          <a:ln>
            <a:noFill/>
          </a:ln>
        </p:spPr>
      </p:pic>
      <p:sp>
        <p:nvSpPr>
          <p:cNvPr id="287" name="Shape 287"/>
          <p:cNvSpPr/>
          <p:nvPr/>
        </p:nvSpPr>
        <p:spPr>
          <a:xfrm>
            <a:off x="-121018" y="0"/>
            <a:ext cx="808800" cy="6858000"/>
          </a:xfrm>
          <a:prstGeom prst="rtTriangle">
            <a:avLst/>
          </a:prstGeom>
          <a:solidFill>
            <a:srgbClr val="FFFFFF"/>
          </a:solidFill>
          <a:ln w="9525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2" name="Shape 292"/>
          <p:cNvPicPr preferRelativeResize="0"/>
          <p:nvPr/>
        </p:nvPicPr>
        <p:blipFill rotWithShape="1">
          <a:blip r:embed="rId3">
            <a:alphaModFix/>
          </a:blip>
          <a:srcRect l="53426" r="50"/>
          <a:stretch/>
        </p:blipFill>
        <p:spPr>
          <a:xfrm>
            <a:off x="0" y="0"/>
            <a:ext cx="41208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93" name="Shape 293"/>
          <p:cNvSpPr/>
          <p:nvPr/>
        </p:nvSpPr>
        <p:spPr>
          <a:xfrm rot="-5400000">
            <a:off x="2163842" y="-122155"/>
            <a:ext cx="6858000" cy="7102312"/>
          </a:xfrm>
          <a:prstGeom prst="flowChartManualInput">
            <a:avLst/>
          </a:prstGeom>
          <a:solidFill>
            <a:srgbClr val="FFFFFF"/>
          </a:solidFill>
          <a:ln>
            <a:noFill/>
          </a:ln>
          <a:effectLst>
            <a:outerShdw blurRad="39999" dist="23000" dir="5400000" rotWithShape="0">
              <a:srgbClr val="000000">
                <a:alpha val="34509"/>
              </a:srgbClr>
            </a:outerShdw>
          </a:effectLst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4" name="Shape 294"/>
          <p:cNvSpPr txBox="1"/>
          <p:nvPr/>
        </p:nvSpPr>
        <p:spPr>
          <a:xfrm>
            <a:off x="3376853" y="370415"/>
            <a:ext cx="5654399" cy="11430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</a:pPr>
            <a:endParaRPr sz="4400" b="0" i="0" u="none" strike="noStrike" cap="none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295" name="Shape 295"/>
          <p:cNvSpPr txBox="1"/>
          <p:nvPr/>
        </p:nvSpPr>
        <p:spPr>
          <a:xfrm>
            <a:off x="3290360" y="1856376"/>
            <a:ext cx="8229600" cy="45261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514350" marR="0" lvl="0" indent="-5143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venir"/>
              <a:buAutoNum type="arabicPeriod"/>
            </a:pPr>
            <a:r>
              <a:rPr lang="nl-NL" sz="2000" b="0" i="0" u="none" strike="noStrike" cap="non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Introduction</a:t>
            </a:r>
          </a:p>
          <a:p>
            <a:pPr marL="514350" marR="0" lvl="0" indent="-51435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venir"/>
              <a:buAutoNum type="arabicPeriod"/>
            </a:pPr>
            <a:r>
              <a:rPr lang="nl-NL" sz="2000" b="0" i="0" u="none" strike="noStrike" cap="non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Suno</a:t>
            </a:r>
          </a:p>
          <a:p>
            <a:pPr marL="514350" marR="0" lvl="0" indent="-51435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venir"/>
              <a:buAutoNum type="arabicPeriod"/>
            </a:pPr>
            <a:r>
              <a:rPr lang="nl-NL" sz="2000" b="0" i="0" u="none" strike="noStrike" cap="non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State of the Art</a:t>
            </a:r>
          </a:p>
          <a:p>
            <a:pPr marL="514350" marR="0" lvl="0" indent="-51435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venir"/>
              <a:buAutoNum type="arabicPeriod"/>
            </a:pPr>
            <a:r>
              <a:rPr lang="nl-NL" sz="2000" b="0" i="0" u="none" strike="noStrike" cap="non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Project Management</a:t>
            </a:r>
          </a:p>
          <a:p>
            <a:pPr marL="514350" marR="0" lvl="0" indent="-51435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venir"/>
              <a:buAutoNum type="arabicPeriod"/>
            </a:pPr>
            <a:r>
              <a:rPr lang="nl-NL" sz="2000" b="0" i="0" u="none" strike="noStrike" cap="non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Marketing Plan</a:t>
            </a:r>
          </a:p>
          <a:p>
            <a:pPr marL="514350" marR="0" lvl="0" indent="-51435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venir"/>
              <a:buAutoNum type="arabicPeriod"/>
            </a:pPr>
            <a:r>
              <a:rPr lang="nl-NL" sz="2000" b="0" i="0" u="none" strike="noStrike" cap="non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Eco-Efficiency Measures for Sustainability</a:t>
            </a:r>
          </a:p>
          <a:p>
            <a:pPr marL="514350" marR="0" lvl="0" indent="-51435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venir"/>
              <a:buAutoNum type="arabicPeriod"/>
            </a:pPr>
            <a:r>
              <a:rPr lang="nl-NL" sz="2000" b="0" i="0" u="sng" strike="noStrike" cap="non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Ethical and Deontological Concerns</a:t>
            </a:r>
          </a:p>
          <a:p>
            <a:pPr marL="514350" marR="0" lvl="0" indent="-51435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venir"/>
              <a:buAutoNum type="arabicPeriod"/>
            </a:pPr>
            <a:r>
              <a:rPr lang="nl-NL" sz="2000" b="0" i="0" u="none" strike="noStrike" cap="non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Project Development</a:t>
            </a:r>
          </a:p>
          <a:p>
            <a:pPr marL="514350" marR="0" lvl="0" indent="-51435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venir"/>
              <a:buAutoNum type="arabicPeriod"/>
            </a:pPr>
            <a:r>
              <a:rPr lang="nl-NL" sz="2000" b="0" i="0" u="none" strike="noStrike" cap="non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Conclusions</a:t>
            </a:r>
          </a:p>
          <a:p>
            <a:pPr marL="342900" marR="0" lvl="0" indent="-3429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endParaRPr sz="3200" b="0" i="0" u="none" strike="noStrike" cap="none">
              <a:solidFill>
                <a:schemeClr val="dk1"/>
              </a:solidFill>
              <a:latin typeface="Avenir"/>
              <a:ea typeface="Avenir"/>
              <a:cs typeface="Avenir"/>
              <a:sym typeface="Avenir"/>
            </a:endParaRPr>
          </a:p>
          <a:p>
            <a:pPr marL="342900" marR="0" lvl="0" indent="-3429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endParaRPr sz="3200" b="0" i="0" u="none" strike="noStrike" cap="none">
              <a:solidFill>
                <a:schemeClr val="dk1"/>
              </a:solidFill>
              <a:latin typeface="Avenir"/>
              <a:ea typeface="Avenir"/>
              <a:cs typeface="Avenir"/>
              <a:sym typeface="Avenir"/>
            </a:endParaRPr>
          </a:p>
          <a:p>
            <a:pPr marL="342900" marR="0" lvl="0" indent="-3429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endParaRPr sz="3200" b="0" i="0" u="none" strike="noStrike" cap="none">
              <a:solidFill>
                <a:schemeClr val="dk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296" name="Shape 296"/>
          <p:cNvSpPr txBox="1"/>
          <p:nvPr/>
        </p:nvSpPr>
        <p:spPr>
          <a:xfrm>
            <a:off x="2915816" y="404663"/>
            <a:ext cx="5654399" cy="11430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Calibri"/>
              <a:buNone/>
            </a:pPr>
            <a:r>
              <a:rPr lang="nl-NL" sz="44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Table of content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Shape 235" descr="ethics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46665" y="1356866"/>
            <a:ext cx="4292747" cy="5451056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Ruit 6"/>
          <p:cNvSpPr/>
          <p:nvPr/>
        </p:nvSpPr>
        <p:spPr>
          <a:xfrm>
            <a:off x="3041307" y="-284048"/>
            <a:ext cx="7605059" cy="8977339"/>
          </a:xfrm>
          <a:prstGeom prst="diamond">
            <a:avLst/>
          </a:prstGeom>
          <a:noFill/>
          <a:ln w="2540000"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303" name="Shape 303"/>
          <p:cNvSpPr txBox="1">
            <a:spLocks noGrp="1"/>
          </p:cNvSpPr>
          <p:nvPr>
            <p:ph type="title"/>
          </p:nvPr>
        </p:nvSpPr>
        <p:spPr>
          <a:xfrm>
            <a:off x="311700" y="593366"/>
            <a:ext cx="8520599" cy="7635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Lato"/>
              <a:buNone/>
            </a:pPr>
            <a:r>
              <a:rPr lang="nl-NL" sz="44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Ethical and Deontological Concerns</a:t>
            </a:r>
          </a:p>
        </p:txBody>
      </p:sp>
      <p:sp>
        <p:nvSpPr>
          <p:cNvPr id="304" name="Shape 304"/>
          <p:cNvSpPr txBox="1">
            <a:spLocks noGrp="1"/>
          </p:cNvSpPr>
          <p:nvPr>
            <p:ph type="body" idx="1"/>
          </p:nvPr>
        </p:nvSpPr>
        <p:spPr>
          <a:xfrm>
            <a:off x="311698" y="1536633"/>
            <a:ext cx="7427829" cy="455519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514350" marR="0" lvl="0" indent="-5143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endParaRPr sz="2800" b="0" i="0" u="none" strike="noStrike" cap="none">
              <a:solidFill>
                <a:schemeClr val="dk1"/>
              </a:solidFill>
              <a:latin typeface="Avenir"/>
              <a:ea typeface="Avenir"/>
              <a:cs typeface="Avenir"/>
              <a:sym typeface="Avenir"/>
            </a:endParaRPr>
          </a:p>
          <a:p>
            <a:pPr marL="514350" marR="0" lvl="0" indent="-51435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lang="nl-NL" sz="2800" b="0" i="0" u="none" strike="noStrike" cap="non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Engineering ethics</a:t>
            </a:r>
          </a:p>
          <a:p>
            <a:pPr marL="514350" marR="0" lvl="0" indent="-51435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lang="nl-NL" sz="2800" b="0" i="0" u="none" strike="noStrike" cap="non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Sales and marketing ethics</a:t>
            </a:r>
          </a:p>
          <a:p>
            <a:pPr marL="514350" marR="0" lvl="0" indent="-51435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lang="nl-NL" sz="2800" b="0" i="0" u="none" strike="noStrike" cap="non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Environmental ethics</a:t>
            </a:r>
          </a:p>
          <a:p>
            <a:pPr marL="514350" marR="0" lvl="0" indent="-51435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lang="nl-NL" sz="2800" b="0" i="0" u="none" strike="noStrike" cap="non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Liability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9" name="Shape 309"/>
          <p:cNvPicPr preferRelativeResize="0"/>
          <p:nvPr/>
        </p:nvPicPr>
        <p:blipFill rotWithShape="1">
          <a:blip r:embed="rId3">
            <a:alphaModFix/>
          </a:blip>
          <a:srcRect l="53426" r="50"/>
          <a:stretch/>
        </p:blipFill>
        <p:spPr>
          <a:xfrm>
            <a:off x="0" y="0"/>
            <a:ext cx="41208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10" name="Shape 310"/>
          <p:cNvSpPr/>
          <p:nvPr/>
        </p:nvSpPr>
        <p:spPr>
          <a:xfrm rot="-5400000">
            <a:off x="2163842" y="-122155"/>
            <a:ext cx="6858000" cy="7102312"/>
          </a:xfrm>
          <a:prstGeom prst="flowChartManualInput">
            <a:avLst/>
          </a:prstGeom>
          <a:solidFill>
            <a:srgbClr val="FFFFFF"/>
          </a:solidFill>
          <a:ln>
            <a:noFill/>
          </a:ln>
          <a:effectLst>
            <a:outerShdw blurRad="39999" dist="23000" dir="5400000" rotWithShape="0">
              <a:srgbClr val="000000">
                <a:alpha val="34509"/>
              </a:srgbClr>
            </a:outerShdw>
          </a:effectLst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1" name="Shape 311"/>
          <p:cNvSpPr txBox="1"/>
          <p:nvPr/>
        </p:nvSpPr>
        <p:spPr>
          <a:xfrm>
            <a:off x="3376853" y="370415"/>
            <a:ext cx="5654399" cy="11430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</a:pPr>
            <a:endParaRPr sz="4400" b="0" i="0" u="none" strike="noStrike" cap="none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312" name="Shape 312"/>
          <p:cNvSpPr txBox="1"/>
          <p:nvPr/>
        </p:nvSpPr>
        <p:spPr>
          <a:xfrm>
            <a:off x="3290360" y="1856376"/>
            <a:ext cx="8229600" cy="45261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514350" marR="0" lvl="0" indent="-5143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venir"/>
              <a:buAutoNum type="arabicPeriod"/>
            </a:pPr>
            <a:r>
              <a:rPr lang="nl-NL" sz="2000" b="0" i="0" u="none" strike="noStrike" cap="non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Introduction</a:t>
            </a:r>
          </a:p>
          <a:p>
            <a:pPr marL="514350" marR="0" lvl="0" indent="-51435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venir"/>
              <a:buAutoNum type="arabicPeriod"/>
            </a:pPr>
            <a:r>
              <a:rPr lang="nl-NL" sz="2000" b="0" i="0" u="none" strike="noStrike" cap="non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Suno</a:t>
            </a:r>
          </a:p>
          <a:p>
            <a:pPr marL="514350" marR="0" lvl="0" indent="-51435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venir"/>
              <a:buAutoNum type="arabicPeriod"/>
            </a:pPr>
            <a:r>
              <a:rPr lang="nl-NL" sz="2000" b="0" i="0" u="none" strike="noStrike" cap="non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State of the Art</a:t>
            </a:r>
          </a:p>
          <a:p>
            <a:pPr marL="514350" marR="0" lvl="0" indent="-51435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venir"/>
              <a:buAutoNum type="arabicPeriod"/>
            </a:pPr>
            <a:r>
              <a:rPr lang="nl-NL" sz="2000" b="0" i="0" u="none" strike="noStrike" cap="non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Project Management</a:t>
            </a:r>
          </a:p>
          <a:p>
            <a:pPr marL="514350" marR="0" lvl="0" indent="-51435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venir"/>
              <a:buAutoNum type="arabicPeriod"/>
            </a:pPr>
            <a:r>
              <a:rPr lang="nl-NL" sz="2000" b="0" i="0" u="none" strike="noStrike" cap="non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Marketing Plan</a:t>
            </a:r>
          </a:p>
          <a:p>
            <a:pPr marL="514350" marR="0" lvl="0" indent="-51435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venir"/>
              <a:buAutoNum type="arabicPeriod"/>
            </a:pPr>
            <a:r>
              <a:rPr lang="nl-NL" sz="2000" b="0" i="0" u="none" strike="noStrike" cap="non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Eco-Efficiency Measures for Sustainability</a:t>
            </a:r>
          </a:p>
          <a:p>
            <a:pPr marL="514350" marR="0" lvl="0" indent="-51435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venir"/>
              <a:buAutoNum type="arabicPeriod"/>
            </a:pPr>
            <a:r>
              <a:rPr lang="nl-NL" sz="2000" b="0" i="0" u="none" strike="noStrike" cap="non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Ethical and Deontological Concerns</a:t>
            </a:r>
          </a:p>
          <a:p>
            <a:pPr marL="514350" marR="0" lvl="0" indent="-51435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venir"/>
              <a:buAutoNum type="arabicPeriod"/>
            </a:pPr>
            <a:r>
              <a:rPr lang="nl-NL" sz="2000" b="0" i="0" u="sng" strike="noStrike" cap="non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Project Development</a:t>
            </a:r>
          </a:p>
          <a:p>
            <a:pPr marL="514350" marR="0" lvl="0" indent="-51435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venir"/>
              <a:buAutoNum type="arabicPeriod"/>
            </a:pPr>
            <a:r>
              <a:rPr lang="nl-NL" sz="2000" b="0" i="0" u="none" strike="noStrike" cap="non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Conclusions</a:t>
            </a:r>
          </a:p>
          <a:p>
            <a:pPr marL="342900" marR="0" lvl="0" indent="-3429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endParaRPr sz="3200" b="0" i="0" u="none" strike="noStrike" cap="none">
              <a:solidFill>
                <a:schemeClr val="dk1"/>
              </a:solidFill>
              <a:latin typeface="Avenir"/>
              <a:ea typeface="Avenir"/>
              <a:cs typeface="Avenir"/>
              <a:sym typeface="Avenir"/>
            </a:endParaRPr>
          </a:p>
          <a:p>
            <a:pPr marL="342900" marR="0" lvl="0" indent="-3429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endParaRPr sz="3200" b="0" i="0" u="none" strike="noStrike" cap="none">
              <a:solidFill>
                <a:schemeClr val="dk1"/>
              </a:solidFill>
              <a:latin typeface="Avenir"/>
              <a:ea typeface="Avenir"/>
              <a:cs typeface="Avenir"/>
              <a:sym typeface="Avenir"/>
            </a:endParaRPr>
          </a:p>
          <a:p>
            <a:pPr marL="342900" marR="0" lvl="0" indent="-3429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endParaRPr sz="3200" b="0" i="0" u="none" strike="noStrike" cap="none">
              <a:solidFill>
                <a:schemeClr val="dk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313" name="Shape 313"/>
          <p:cNvSpPr txBox="1"/>
          <p:nvPr/>
        </p:nvSpPr>
        <p:spPr>
          <a:xfrm>
            <a:off x="2915816" y="404663"/>
            <a:ext cx="5654399" cy="11430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Calibri"/>
              <a:buNone/>
            </a:pPr>
            <a:r>
              <a:rPr lang="nl-NL" sz="44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Table of content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" name="Shape 318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Clr>
                <a:schemeClr val="dk1"/>
              </a:buClr>
              <a:buSzPct val="25000"/>
              <a:buFont typeface="Calibri"/>
              <a:buNone/>
            </a:pPr>
            <a:r>
              <a:rPr lang="nl-NL">
                <a:latin typeface="Lato"/>
                <a:ea typeface="Lato"/>
                <a:cs typeface="Lato"/>
                <a:sym typeface="Lato"/>
              </a:rPr>
              <a:t>Technology movement</a:t>
            </a:r>
          </a:p>
        </p:txBody>
      </p:sp>
      <p:pic>
        <p:nvPicPr>
          <p:cNvPr id="320" name="Shape 320" descr="Mecanism azimuth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656000" y="2043150"/>
            <a:ext cx="3784200" cy="2771700"/>
          </a:xfrm>
          <a:prstGeom prst="rect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pic>
      <p:pic>
        <p:nvPicPr>
          <p:cNvPr id="321" name="Shape 321" descr="Prototype1.png"/>
          <p:cNvPicPr preferRelativeResize="0"/>
          <p:nvPr/>
        </p:nvPicPr>
        <p:blipFill rotWithShape="1">
          <a:blip r:embed="rId4">
            <a:alphaModFix/>
          </a:blip>
          <a:srcRect l="32556" r="41005" b="31926"/>
          <a:stretch/>
        </p:blipFill>
        <p:spPr>
          <a:xfrm>
            <a:off x="641425" y="1600187"/>
            <a:ext cx="3420750" cy="4951900"/>
          </a:xfrm>
          <a:prstGeom prst="rect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Shape 326"/>
          <p:cNvSpPr txBox="1">
            <a:spLocks noGrp="1"/>
          </p:cNvSpPr>
          <p:nvPr>
            <p:ph type="title"/>
          </p:nvPr>
        </p:nvSpPr>
        <p:spPr>
          <a:xfrm>
            <a:off x="-2" y="51052"/>
            <a:ext cx="9144000" cy="11430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Calibri"/>
              <a:buNone/>
            </a:pPr>
            <a:r>
              <a:rPr lang="nl-NL" sz="44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Sun Tracking</a:t>
            </a:r>
          </a:p>
        </p:txBody>
      </p:sp>
      <p:pic>
        <p:nvPicPr>
          <p:cNvPr id="327" name="Shape 327"/>
          <p:cNvPicPr preferRelativeResize="0"/>
          <p:nvPr/>
        </p:nvPicPr>
        <p:blipFill rotWithShape="1">
          <a:blip r:embed="rId3">
            <a:alphaModFix/>
          </a:blip>
          <a:srcRect l="-6122" t="-6599" r="-4342" b="-9031"/>
          <a:stretch/>
        </p:blipFill>
        <p:spPr>
          <a:xfrm>
            <a:off x="1792959" y="1512770"/>
            <a:ext cx="5558100" cy="2196300"/>
          </a:xfrm>
          <a:prstGeom prst="rect">
            <a:avLst/>
          </a:prstGeom>
          <a:noFill/>
          <a:ln>
            <a:noFill/>
          </a:ln>
        </p:spPr>
      </p:pic>
      <p:sp>
        <p:nvSpPr>
          <p:cNvPr id="328" name="Shape 328"/>
          <p:cNvSpPr txBox="1">
            <a:spLocks noGrp="1"/>
          </p:cNvSpPr>
          <p:nvPr>
            <p:ph type="body" idx="1"/>
          </p:nvPr>
        </p:nvSpPr>
        <p:spPr>
          <a:xfrm>
            <a:off x="1248854" y="3902925"/>
            <a:ext cx="2294999" cy="18993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3429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lang="nl-NL" sz="3000" dirty="0">
                <a:latin typeface="Avenir"/>
                <a:ea typeface="Avenir"/>
                <a:cs typeface="Avenir"/>
                <a:sym typeface="Avenir"/>
              </a:rPr>
              <a:t>L</a:t>
            </a:r>
            <a:r>
              <a:rPr lang="nl-NL" sz="3000" dirty="0" smtClean="0">
                <a:latin typeface="Avenir"/>
                <a:ea typeface="Avenir"/>
                <a:cs typeface="Avenir"/>
                <a:sym typeface="Avenir"/>
              </a:rPr>
              <a:t>ongitude</a:t>
            </a:r>
            <a:endParaRPr lang="nl-NL" sz="3000" dirty="0">
              <a:latin typeface="Avenir"/>
              <a:ea typeface="Avenir"/>
              <a:cs typeface="Avenir"/>
              <a:sym typeface="Avenir"/>
            </a:endParaRPr>
          </a:p>
          <a:p>
            <a:pPr marL="342900" marR="0" lvl="0" indent="-3429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lang="nl-NL" sz="3000" dirty="0">
                <a:latin typeface="Avenir"/>
                <a:ea typeface="Avenir"/>
                <a:cs typeface="Avenir"/>
                <a:sym typeface="Avenir"/>
              </a:rPr>
              <a:t>L</a:t>
            </a:r>
            <a:r>
              <a:rPr lang="nl-NL" sz="3000" dirty="0" smtClean="0">
                <a:latin typeface="Avenir"/>
                <a:ea typeface="Avenir"/>
                <a:cs typeface="Avenir"/>
                <a:sym typeface="Avenir"/>
              </a:rPr>
              <a:t>atitude</a:t>
            </a:r>
            <a:endParaRPr lang="nl-NL" sz="3000" dirty="0">
              <a:latin typeface="Avenir"/>
              <a:ea typeface="Avenir"/>
              <a:cs typeface="Avenir"/>
              <a:sym typeface="Avenir"/>
            </a:endParaRPr>
          </a:p>
          <a:p>
            <a:pPr marL="342900" marR="0" lvl="0" indent="-3429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lang="nl-NL" sz="3000" dirty="0">
                <a:latin typeface="Avenir"/>
                <a:ea typeface="Avenir"/>
                <a:cs typeface="Avenir"/>
                <a:sym typeface="Avenir"/>
              </a:rPr>
              <a:t>T</a:t>
            </a:r>
            <a:r>
              <a:rPr lang="nl-NL" sz="3000" dirty="0" smtClean="0">
                <a:latin typeface="Avenir"/>
                <a:ea typeface="Avenir"/>
                <a:cs typeface="Avenir"/>
                <a:sym typeface="Avenir"/>
              </a:rPr>
              <a:t>ime</a:t>
            </a:r>
            <a:endParaRPr lang="nl-NL" sz="3000" dirty="0"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329" name="Shape 329"/>
          <p:cNvSpPr txBox="1">
            <a:spLocks noGrp="1"/>
          </p:cNvSpPr>
          <p:nvPr>
            <p:ph type="body" idx="1"/>
          </p:nvPr>
        </p:nvSpPr>
        <p:spPr>
          <a:xfrm>
            <a:off x="6075578" y="3924375"/>
            <a:ext cx="2556600" cy="18564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3429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lang="nl-NL" dirty="0" err="1">
                <a:latin typeface="Avenir"/>
                <a:ea typeface="Avenir"/>
                <a:cs typeface="Avenir"/>
                <a:sym typeface="Avenir"/>
              </a:rPr>
              <a:t>A</a:t>
            </a:r>
            <a:r>
              <a:rPr lang="nl-NL" dirty="0" err="1" smtClean="0">
                <a:latin typeface="Avenir"/>
                <a:ea typeface="Avenir"/>
                <a:cs typeface="Avenir"/>
                <a:sym typeface="Avenir"/>
              </a:rPr>
              <a:t>zimuth</a:t>
            </a:r>
            <a:endParaRPr lang="nl-NL" dirty="0">
              <a:latin typeface="Avenir"/>
              <a:ea typeface="Avenir"/>
              <a:cs typeface="Avenir"/>
              <a:sym typeface="Avenir"/>
            </a:endParaRPr>
          </a:p>
          <a:p>
            <a:pPr marL="342900" marR="0" lvl="0" indent="-3429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lang="nl-NL" dirty="0" err="1">
                <a:latin typeface="Avenir"/>
                <a:ea typeface="Avenir"/>
                <a:cs typeface="Avenir"/>
                <a:sym typeface="Avenir"/>
              </a:rPr>
              <a:t>A</a:t>
            </a:r>
            <a:r>
              <a:rPr lang="nl-NL" dirty="0" err="1" smtClean="0">
                <a:latin typeface="Avenir"/>
                <a:ea typeface="Avenir"/>
                <a:cs typeface="Avenir"/>
                <a:sym typeface="Avenir"/>
              </a:rPr>
              <a:t>ltitude</a:t>
            </a:r>
            <a:endParaRPr lang="nl-NL" dirty="0">
              <a:latin typeface="Avenir"/>
              <a:ea typeface="Avenir"/>
              <a:cs typeface="Avenir"/>
              <a:sym typeface="Avenir"/>
            </a:endParaRPr>
          </a:p>
        </p:txBody>
      </p:sp>
      <p:cxnSp>
        <p:nvCxnSpPr>
          <p:cNvPr id="330" name="Shape 330"/>
          <p:cNvCxnSpPr/>
          <p:nvPr/>
        </p:nvCxnSpPr>
        <p:spPr>
          <a:xfrm>
            <a:off x="3399153" y="4780399"/>
            <a:ext cx="2345700" cy="0"/>
          </a:xfrm>
          <a:prstGeom prst="straightConnector1">
            <a:avLst/>
          </a:prstGeom>
          <a:noFill/>
          <a:ln w="28575" cap="flat" cmpd="sng">
            <a:solidFill>
              <a:srgbClr val="000000"/>
            </a:solidFill>
            <a:prstDash val="solid"/>
            <a:round/>
            <a:headEnd type="none" w="med" len="med"/>
            <a:tailEnd type="triangle" w="lg" len="lg"/>
          </a:ln>
        </p:spPr>
      </p:cxn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5" name="Shape 335"/>
          <p:cNvSpPr txBox="1">
            <a:spLocks noGrp="1"/>
          </p:cNvSpPr>
          <p:nvPr>
            <p:ph type="title"/>
          </p:nvPr>
        </p:nvSpPr>
        <p:spPr>
          <a:xfrm>
            <a:off x="394056" y="164341"/>
            <a:ext cx="8355900" cy="11430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Calibri"/>
              <a:buNone/>
            </a:pPr>
            <a:r>
              <a:rPr lang="nl-NL" sz="44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Position Feedback</a:t>
            </a:r>
          </a:p>
        </p:txBody>
      </p:sp>
      <p:sp>
        <p:nvSpPr>
          <p:cNvPr id="336" name="Shape 336"/>
          <p:cNvSpPr txBox="1">
            <a:spLocks noGrp="1"/>
          </p:cNvSpPr>
          <p:nvPr>
            <p:ph type="body" idx="1"/>
          </p:nvPr>
        </p:nvSpPr>
        <p:spPr>
          <a:xfrm>
            <a:off x="1029900" y="4628350"/>
            <a:ext cx="3825900" cy="15069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342900" marR="0" lvl="0" indent="-3429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lang="nl-NL" sz="2800">
                <a:latin typeface="Avenir"/>
                <a:ea typeface="Avenir"/>
                <a:cs typeface="Avenir"/>
                <a:sym typeface="Avenir"/>
              </a:rPr>
              <a:t>absolute</a:t>
            </a:r>
          </a:p>
          <a:p>
            <a:pPr marL="342900" marR="0" lvl="0" indent="-3429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lang="nl-NL" sz="2800">
                <a:latin typeface="Avenir"/>
                <a:ea typeface="Avenir"/>
                <a:cs typeface="Avenir"/>
                <a:sym typeface="Avenir"/>
              </a:rPr>
              <a:t>encoder</a:t>
            </a:r>
          </a:p>
        </p:txBody>
      </p:sp>
      <p:sp>
        <p:nvSpPr>
          <p:cNvPr id="337" name="Shape 337"/>
          <p:cNvSpPr txBox="1">
            <a:spLocks noGrp="1"/>
          </p:cNvSpPr>
          <p:nvPr>
            <p:ph type="body" idx="1"/>
          </p:nvPr>
        </p:nvSpPr>
        <p:spPr>
          <a:xfrm>
            <a:off x="4268362" y="4453603"/>
            <a:ext cx="3720299" cy="18564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342900" marR="0" lvl="0" indent="-34290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lang="nl-NL" sz="2800">
                <a:latin typeface="Avenir"/>
                <a:ea typeface="Avenir"/>
                <a:cs typeface="Avenir"/>
                <a:sym typeface="Avenir"/>
              </a:rPr>
              <a:t>counting steps</a:t>
            </a:r>
            <a:r>
              <a:rPr lang="nl-NL"/>
              <a:t/>
            </a:r>
            <a:br>
              <a:rPr lang="nl-NL"/>
            </a:br>
            <a:r>
              <a:rPr lang="nl-NL" sz="2800">
                <a:latin typeface="Avenir"/>
                <a:ea typeface="Avenir"/>
                <a:cs typeface="Avenir"/>
                <a:sym typeface="Avenir"/>
              </a:rPr>
              <a:t>+</a:t>
            </a:r>
            <a:r>
              <a:rPr lang="nl-NL"/>
              <a:t/>
            </a:r>
            <a:br>
              <a:rPr lang="nl-NL"/>
            </a:br>
            <a:r>
              <a:rPr lang="nl-NL" sz="2800">
                <a:latin typeface="Avenir"/>
                <a:ea typeface="Avenir"/>
                <a:cs typeface="Avenir"/>
                <a:sym typeface="Avenir"/>
              </a:rPr>
              <a:t>resetting</a:t>
            </a:r>
          </a:p>
        </p:txBody>
      </p:sp>
      <p:pic>
        <p:nvPicPr>
          <p:cNvPr id="338" name="Shape 33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29890" y="2741713"/>
            <a:ext cx="1783353" cy="1707172"/>
          </a:xfrm>
          <a:prstGeom prst="rect">
            <a:avLst/>
          </a:prstGeom>
          <a:noFill/>
          <a:ln>
            <a:noFill/>
          </a:ln>
        </p:spPr>
      </p:pic>
      <p:sp>
        <p:nvSpPr>
          <p:cNvPr id="339" name="Shape 339"/>
          <p:cNvSpPr txBox="1">
            <a:spLocks noGrp="1"/>
          </p:cNvSpPr>
          <p:nvPr>
            <p:ph type="body" idx="1"/>
          </p:nvPr>
        </p:nvSpPr>
        <p:spPr>
          <a:xfrm>
            <a:off x="1029907" y="1452821"/>
            <a:ext cx="2345700" cy="15069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342900" marR="0" lvl="0" indent="-342900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lang="nl-NL" sz="2800" b="0" i="0" u="none" strike="noStrike" cap="non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ROBUST</a:t>
            </a:r>
          </a:p>
          <a:p>
            <a:pPr marL="342900" marR="0" lvl="0" indent="-342900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lang="nl-NL" sz="2800" b="0" i="0" u="none" strike="noStrike" cap="non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SOLUTION</a:t>
            </a:r>
          </a:p>
        </p:txBody>
      </p:sp>
      <p:sp>
        <p:nvSpPr>
          <p:cNvPr id="340" name="Shape 340"/>
          <p:cNvSpPr txBox="1">
            <a:spLocks noGrp="1"/>
          </p:cNvSpPr>
          <p:nvPr>
            <p:ph type="body" idx="1"/>
          </p:nvPr>
        </p:nvSpPr>
        <p:spPr>
          <a:xfrm>
            <a:off x="5496651" y="1452821"/>
            <a:ext cx="2778899" cy="15069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342900" marR="0" lvl="0" indent="-34290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lang="nl-NL" sz="2800" b="0" i="0" u="none" strike="noStrike" cap="non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PROTOTYPE</a:t>
            </a:r>
            <a:r>
              <a:rPr lang="nl-NL"/>
              <a:t/>
            </a:r>
            <a:br>
              <a:rPr lang="nl-NL"/>
            </a:br>
            <a:r>
              <a:rPr lang="nl-NL" sz="2800" b="0" i="0" u="none" strike="noStrike" cap="non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SOLUTION</a:t>
            </a:r>
          </a:p>
        </p:txBody>
      </p:sp>
      <p:pic>
        <p:nvPicPr>
          <p:cNvPr id="341" name="Shape 341"/>
          <p:cNvPicPr preferRelativeResize="0"/>
          <p:nvPr/>
        </p:nvPicPr>
        <p:blipFill rotWithShape="1">
          <a:blip r:embed="rId4">
            <a:alphaModFix/>
          </a:blip>
          <a:srcRect l="6306" t="6320" r="6138" b="8331"/>
          <a:stretch/>
        </p:blipFill>
        <p:spPr>
          <a:xfrm>
            <a:off x="6135846" y="2692307"/>
            <a:ext cx="1852800" cy="18060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342" name="Shape 342"/>
          <p:cNvCxnSpPr/>
          <p:nvPr/>
        </p:nvCxnSpPr>
        <p:spPr>
          <a:xfrm>
            <a:off x="694825" y="1452825"/>
            <a:ext cx="9000" cy="4638300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lg" len="lg"/>
            <a:tailEnd type="none" w="lg" len="lg"/>
          </a:ln>
        </p:spPr>
      </p:cxnSp>
      <p:cxnSp>
        <p:nvCxnSpPr>
          <p:cNvPr id="343" name="Shape 343"/>
          <p:cNvCxnSpPr/>
          <p:nvPr/>
        </p:nvCxnSpPr>
        <p:spPr>
          <a:xfrm>
            <a:off x="8391000" y="1496950"/>
            <a:ext cx="9000" cy="4638300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lg" len="lg"/>
            <a:tailEnd type="none" w="lg" len="lg"/>
          </a:ln>
        </p:spPr>
      </p:cxn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" name="Shape 348"/>
          <p:cNvSpPr txBox="1">
            <a:spLocks noGrp="1"/>
          </p:cNvSpPr>
          <p:nvPr>
            <p:ph type="title"/>
          </p:nvPr>
        </p:nvSpPr>
        <p:spPr>
          <a:xfrm>
            <a:off x="457210" y="72975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Calibri"/>
              <a:buNone/>
            </a:pPr>
            <a:r>
              <a:rPr lang="nl-NL" sz="44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Components</a:t>
            </a:r>
          </a:p>
        </p:txBody>
      </p:sp>
      <p:pic>
        <p:nvPicPr>
          <p:cNvPr id="349" name="Shape 34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212006" y="1215975"/>
            <a:ext cx="2599799" cy="3049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50" name="Shape 35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228175" y="3816673"/>
            <a:ext cx="1785000" cy="1785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51" name="Shape 35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212006" y="4857689"/>
            <a:ext cx="2106299" cy="980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52" name="Shape 352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512050" y="1709033"/>
            <a:ext cx="1247099" cy="1247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53" name="Shape 353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6213932" y="1888327"/>
            <a:ext cx="1405800" cy="1405799"/>
          </a:xfrm>
          <a:prstGeom prst="rect">
            <a:avLst/>
          </a:prstGeom>
          <a:noFill/>
          <a:ln>
            <a:noFill/>
          </a:ln>
        </p:spPr>
      </p:pic>
      <p:pic>
        <p:nvPicPr>
          <p:cNvPr id="354" name="Shape 354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5389296" y="3635417"/>
            <a:ext cx="2933400" cy="2444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9" name="Shape 359"/>
          <p:cNvPicPr preferRelativeResize="0"/>
          <p:nvPr/>
        </p:nvPicPr>
        <p:blipFill rotWithShape="1">
          <a:blip r:embed="rId3">
            <a:alphaModFix/>
          </a:blip>
          <a:srcRect l="53426" r="50"/>
          <a:stretch/>
        </p:blipFill>
        <p:spPr>
          <a:xfrm>
            <a:off x="0" y="0"/>
            <a:ext cx="41208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60" name="Shape 360"/>
          <p:cNvSpPr/>
          <p:nvPr/>
        </p:nvSpPr>
        <p:spPr>
          <a:xfrm rot="-5400000">
            <a:off x="2163842" y="-122155"/>
            <a:ext cx="6858000" cy="7102312"/>
          </a:xfrm>
          <a:prstGeom prst="flowChartManualInput">
            <a:avLst/>
          </a:prstGeom>
          <a:solidFill>
            <a:srgbClr val="FFFFFF"/>
          </a:solidFill>
          <a:ln>
            <a:noFill/>
          </a:ln>
          <a:effectLst>
            <a:outerShdw blurRad="39999" dist="23000" dir="5400000" rotWithShape="0">
              <a:srgbClr val="000000">
                <a:alpha val="34509"/>
              </a:srgbClr>
            </a:outerShdw>
          </a:effectLst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1" name="Shape 361"/>
          <p:cNvSpPr txBox="1"/>
          <p:nvPr/>
        </p:nvSpPr>
        <p:spPr>
          <a:xfrm>
            <a:off x="3376853" y="370415"/>
            <a:ext cx="5654399" cy="11430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Calibri"/>
              <a:buNone/>
            </a:pPr>
            <a:r>
              <a:rPr lang="nl-NL" sz="44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	</a:t>
            </a:r>
          </a:p>
        </p:txBody>
      </p:sp>
      <p:sp>
        <p:nvSpPr>
          <p:cNvPr id="362" name="Shape 362"/>
          <p:cNvSpPr txBox="1"/>
          <p:nvPr/>
        </p:nvSpPr>
        <p:spPr>
          <a:xfrm>
            <a:off x="3290360" y="1856376"/>
            <a:ext cx="8229600" cy="45261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514350" marR="0" lvl="0" indent="-5143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venir"/>
              <a:buAutoNum type="arabicPeriod"/>
            </a:pPr>
            <a:r>
              <a:rPr lang="nl-NL" sz="2000" b="0" i="0" u="none" strike="noStrike" cap="non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Introduction</a:t>
            </a:r>
          </a:p>
          <a:p>
            <a:pPr marL="514350" marR="0" lvl="0" indent="-51435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venir"/>
              <a:buAutoNum type="arabicPeriod"/>
            </a:pPr>
            <a:r>
              <a:rPr lang="nl-NL" sz="2000" b="0" i="0" u="none" strike="noStrike" cap="non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Suno</a:t>
            </a:r>
          </a:p>
          <a:p>
            <a:pPr marL="514350" marR="0" lvl="0" indent="-51435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venir"/>
              <a:buAutoNum type="arabicPeriod"/>
            </a:pPr>
            <a:r>
              <a:rPr lang="nl-NL" sz="2000" b="0" i="0" u="none" strike="noStrike" cap="non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State of the Art</a:t>
            </a:r>
          </a:p>
          <a:p>
            <a:pPr marL="514350" marR="0" lvl="0" indent="-51435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venir"/>
              <a:buAutoNum type="arabicPeriod"/>
            </a:pPr>
            <a:r>
              <a:rPr lang="nl-NL" sz="2000" b="0" i="0" u="none" strike="noStrike" cap="non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Project Management</a:t>
            </a:r>
          </a:p>
          <a:p>
            <a:pPr marL="514350" marR="0" lvl="0" indent="-51435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venir"/>
              <a:buAutoNum type="arabicPeriod"/>
            </a:pPr>
            <a:r>
              <a:rPr lang="nl-NL" sz="2000" b="0" i="0" u="none" strike="noStrike" cap="non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Marketing Plan</a:t>
            </a:r>
          </a:p>
          <a:p>
            <a:pPr marL="514350" marR="0" lvl="0" indent="-51435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venir"/>
              <a:buAutoNum type="arabicPeriod"/>
            </a:pPr>
            <a:r>
              <a:rPr lang="nl-NL" sz="2000" b="0" i="0" u="none" strike="noStrike" cap="non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Eco-Efficiency Measures for Sustainability</a:t>
            </a:r>
          </a:p>
          <a:p>
            <a:pPr marL="514350" marR="0" lvl="0" indent="-51435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venir"/>
              <a:buAutoNum type="arabicPeriod"/>
            </a:pPr>
            <a:r>
              <a:rPr lang="nl-NL" sz="2000" b="0" i="0" u="none" strike="noStrike" cap="non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Ethical and Deontological Concerns</a:t>
            </a:r>
          </a:p>
          <a:p>
            <a:pPr marL="514350" marR="0" lvl="0" indent="-51435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venir"/>
              <a:buAutoNum type="arabicPeriod"/>
            </a:pPr>
            <a:r>
              <a:rPr lang="nl-NL" sz="2000" b="0" i="0" u="none" strike="noStrike" cap="non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Project Development</a:t>
            </a:r>
          </a:p>
          <a:p>
            <a:pPr marL="514350" marR="0" lvl="0" indent="-51435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venir"/>
              <a:buAutoNum type="arabicPeriod"/>
            </a:pPr>
            <a:r>
              <a:rPr lang="nl-NL" sz="2000" b="0" i="0" u="sng" strike="noStrike" cap="non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Conclusions</a:t>
            </a:r>
          </a:p>
          <a:p>
            <a:pPr marL="342900" marR="0" lvl="0" indent="-3429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endParaRPr sz="3200" b="0" i="0" u="none" strike="noStrike" cap="none">
              <a:solidFill>
                <a:schemeClr val="dk1"/>
              </a:solidFill>
              <a:latin typeface="Avenir"/>
              <a:ea typeface="Avenir"/>
              <a:cs typeface="Avenir"/>
              <a:sym typeface="Avenir"/>
            </a:endParaRPr>
          </a:p>
          <a:p>
            <a:pPr marL="342900" marR="0" lvl="0" indent="-3429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endParaRPr sz="3200" b="0" i="0" u="none" strike="noStrike" cap="none">
              <a:solidFill>
                <a:schemeClr val="dk1"/>
              </a:solidFill>
              <a:latin typeface="Avenir"/>
              <a:ea typeface="Avenir"/>
              <a:cs typeface="Avenir"/>
              <a:sym typeface="Avenir"/>
            </a:endParaRPr>
          </a:p>
          <a:p>
            <a:pPr marL="342900" marR="0" lvl="0" indent="-3429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endParaRPr sz="3200" b="0" i="0" u="none" strike="noStrike" cap="none">
              <a:solidFill>
                <a:schemeClr val="dk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363" name="Shape 363"/>
          <p:cNvSpPr txBox="1"/>
          <p:nvPr/>
        </p:nvSpPr>
        <p:spPr>
          <a:xfrm>
            <a:off x="2915816" y="404663"/>
            <a:ext cx="5654399" cy="11430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Calibri"/>
              <a:buNone/>
            </a:pPr>
            <a:r>
              <a:rPr lang="nl-NL" sz="44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Table of content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" name="Shape 368"/>
          <p:cNvSpPr txBox="1">
            <a:spLocks noGrp="1"/>
          </p:cNvSpPr>
          <p:nvPr>
            <p:ph type="title"/>
          </p:nvPr>
        </p:nvSpPr>
        <p:spPr>
          <a:xfrm>
            <a:off x="264550" y="0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Calibri"/>
              <a:buNone/>
            </a:pPr>
            <a:r>
              <a:rPr lang="nl-NL" sz="44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Hands On!</a:t>
            </a:r>
          </a:p>
        </p:txBody>
      </p:sp>
      <p:sp>
        <p:nvSpPr>
          <p:cNvPr id="369" name="Shape 369"/>
          <p:cNvSpPr txBox="1">
            <a:spLocks noGrp="1"/>
          </p:cNvSpPr>
          <p:nvPr>
            <p:ph type="body" idx="1"/>
          </p:nvPr>
        </p:nvSpPr>
        <p:spPr>
          <a:xfrm rot="-2994376">
            <a:off x="2756863" y="1358356"/>
            <a:ext cx="1351779" cy="676656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lang="nl-NL" sz="1400">
                <a:solidFill>
                  <a:srgbClr val="980000"/>
                </a:solidFill>
                <a:latin typeface="Dosis"/>
                <a:ea typeface="Dosis"/>
                <a:cs typeface="Dosis"/>
                <a:sym typeface="Dosis"/>
              </a:rPr>
              <a:t>test and fix !</a:t>
            </a:r>
          </a:p>
        </p:txBody>
      </p:sp>
      <p:sp>
        <p:nvSpPr>
          <p:cNvPr id="370" name="Shape 370"/>
          <p:cNvSpPr txBox="1">
            <a:spLocks noGrp="1"/>
          </p:cNvSpPr>
          <p:nvPr>
            <p:ph type="body" idx="1"/>
          </p:nvPr>
        </p:nvSpPr>
        <p:spPr>
          <a:xfrm>
            <a:off x="2738537" y="4727258"/>
            <a:ext cx="2473200" cy="9981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203200" marR="0" lvl="0" indent="-203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lang="nl-NL" sz="3800">
                <a:latin typeface="Avenir"/>
                <a:ea typeface="Avenir"/>
                <a:cs typeface="Avenir"/>
                <a:sym typeface="Avenir"/>
              </a:rPr>
              <a:t>prototype</a:t>
            </a:r>
          </a:p>
        </p:txBody>
      </p:sp>
      <p:sp>
        <p:nvSpPr>
          <p:cNvPr id="371" name="Shape 371"/>
          <p:cNvSpPr txBox="1">
            <a:spLocks noGrp="1"/>
          </p:cNvSpPr>
          <p:nvPr>
            <p:ph type="body" idx="1"/>
          </p:nvPr>
        </p:nvSpPr>
        <p:spPr>
          <a:xfrm>
            <a:off x="3736537" y="1076008"/>
            <a:ext cx="2056200" cy="13440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lang="nl-NL" sz="2800">
                <a:latin typeface="Avenir"/>
                <a:ea typeface="Avenir"/>
                <a:cs typeface="Avenir"/>
                <a:sym typeface="Avenir"/>
              </a:rPr>
              <a:t>electronics</a:t>
            </a:r>
          </a:p>
        </p:txBody>
      </p:sp>
      <p:sp>
        <p:nvSpPr>
          <p:cNvPr id="372" name="Shape 372"/>
          <p:cNvSpPr txBox="1">
            <a:spLocks noGrp="1"/>
          </p:cNvSpPr>
          <p:nvPr>
            <p:ph type="body" idx="1"/>
          </p:nvPr>
        </p:nvSpPr>
        <p:spPr>
          <a:xfrm>
            <a:off x="5792587" y="1076008"/>
            <a:ext cx="1823400" cy="13440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lang="nl-NL" sz="2800">
                <a:latin typeface="Avenir"/>
                <a:ea typeface="Avenir"/>
                <a:cs typeface="Avenir"/>
                <a:sym typeface="Avenir"/>
              </a:rPr>
              <a:t>software</a:t>
            </a:r>
          </a:p>
        </p:txBody>
      </p:sp>
      <p:sp>
        <p:nvSpPr>
          <p:cNvPr id="373" name="Shape 373"/>
          <p:cNvSpPr/>
          <p:nvPr/>
        </p:nvSpPr>
        <p:spPr>
          <a:xfrm>
            <a:off x="2315242" y="3344796"/>
            <a:ext cx="1811700" cy="15732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9119"/>
                </a:moveTo>
                <a:lnTo>
                  <a:pt x="87450" y="99839"/>
                </a:lnTo>
                <a:lnTo>
                  <a:pt x="64129" y="104640"/>
                </a:lnTo>
                <a:lnTo>
                  <a:pt x="120000" y="120000"/>
                </a:lnTo>
                <a:lnTo>
                  <a:pt x="106397" y="71039"/>
                </a:lnTo>
                <a:lnTo>
                  <a:pt x="100566" y="92159"/>
                </a:lnTo>
                <a:lnTo>
                  <a:pt x="38866" y="0"/>
                </a:lnTo>
                <a:close/>
              </a:path>
            </a:pathLst>
          </a:cu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374" name="Shape 374"/>
          <p:cNvSpPr/>
          <p:nvPr/>
        </p:nvSpPr>
        <p:spPr>
          <a:xfrm>
            <a:off x="4380462" y="2292446"/>
            <a:ext cx="785100" cy="5865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1846"/>
                </a:moveTo>
                <a:lnTo>
                  <a:pt x="74483" y="0"/>
                </a:lnTo>
                <a:lnTo>
                  <a:pt x="96551" y="66459"/>
                </a:lnTo>
                <a:lnTo>
                  <a:pt x="120000" y="36922"/>
                </a:lnTo>
                <a:lnTo>
                  <a:pt x="103449" y="120000"/>
                </a:lnTo>
                <a:lnTo>
                  <a:pt x="34484" y="105228"/>
                </a:lnTo>
                <a:lnTo>
                  <a:pt x="68965" y="86770"/>
                </a:lnTo>
                <a:close/>
              </a:path>
            </a:pathLst>
          </a:cu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375" name="Shape 375"/>
          <p:cNvSpPr/>
          <p:nvPr/>
        </p:nvSpPr>
        <p:spPr>
          <a:xfrm>
            <a:off x="5987037" y="2247333"/>
            <a:ext cx="758100" cy="6768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61426" y="11201"/>
                </a:moveTo>
                <a:lnTo>
                  <a:pt x="38569" y="67201"/>
                </a:lnTo>
                <a:lnTo>
                  <a:pt x="0" y="30400"/>
                </a:lnTo>
                <a:lnTo>
                  <a:pt x="27143" y="120000"/>
                </a:lnTo>
                <a:lnTo>
                  <a:pt x="115713" y="96000"/>
                </a:lnTo>
                <a:lnTo>
                  <a:pt x="64284" y="75202"/>
                </a:lnTo>
                <a:lnTo>
                  <a:pt x="120000" y="0"/>
                </a:lnTo>
                <a:close/>
              </a:path>
            </a:pathLst>
          </a:cu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376" name="Shape 376"/>
          <p:cNvSpPr txBox="1">
            <a:spLocks noGrp="1"/>
          </p:cNvSpPr>
          <p:nvPr>
            <p:ph type="body" idx="1"/>
          </p:nvPr>
        </p:nvSpPr>
        <p:spPr>
          <a:xfrm>
            <a:off x="4196299" y="2611783"/>
            <a:ext cx="2808899" cy="13440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lang="nl-NL" sz="3000">
                <a:latin typeface="Avenir"/>
                <a:ea typeface="Avenir"/>
                <a:cs typeface="Avenir"/>
                <a:sym typeface="Avenir"/>
              </a:rPr>
              <a:t>control system</a:t>
            </a:r>
          </a:p>
        </p:txBody>
      </p:sp>
      <p:sp>
        <p:nvSpPr>
          <p:cNvPr id="377" name="Shape 377"/>
          <p:cNvSpPr/>
          <p:nvPr/>
        </p:nvSpPr>
        <p:spPr>
          <a:xfrm>
            <a:off x="4565975" y="3755497"/>
            <a:ext cx="1008900" cy="11625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81509" y="0"/>
                </a:moveTo>
                <a:lnTo>
                  <a:pt x="32829" y="73663"/>
                </a:lnTo>
                <a:lnTo>
                  <a:pt x="0" y="39210"/>
                </a:lnTo>
                <a:lnTo>
                  <a:pt x="1132" y="120000"/>
                </a:lnTo>
                <a:lnTo>
                  <a:pt x="81509" y="96237"/>
                </a:lnTo>
                <a:lnTo>
                  <a:pt x="52077" y="85543"/>
                </a:lnTo>
                <a:lnTo>
                  <a:pt x="120000" y="9506"/>
                </a:lnTo>
                <a:close/>
              </a:path>
            </a:pathLst>
          </a:cu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378" name="Shape 378"/>
          <p:cNvSpPr txBox="1">
            <a:spLocks noGrp="1"/>
          </p:cNvSpPr>
          <p:nvPr>
            <p:ph type="body" idx="1"/>
          </p:nvPr>
        </p:nvSpPr>
        <p:spPr>
          <a:xfrm>
            <a:off x="1826852" y="2358517"/>
            <a:ext cx="1823400" cy="13440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lang="nl-NL" sz="2800">
                <a:latin typeface="Avenir"/>
                <a:ea typeface="Avenir"/>
                <a:cs typeface="Avenir"/>
                <a:sym typeface="Avenir"/>
              </a:rPr>
              <a:t>hardware</a:t>
            </a:r>
          </a:p>
        </p:txBody>
      </p:sp>
      <p:sp>
        <p:nvSpPr>
          <p:cNvPr id="379" name="Shape 379"/>
          <p:cNvSpPr txBox="1">
            <a:spLocks noGrp="1"/>
          </p:cNvSpPr>
          <p:nvPr>
            <p:ph type="body" idx="1"/>
          </p:nvPr>
        </p:nvSpPr>
        <p:spPr>
          <a:xfrm rot="3052638">
            <a:off x="5293616" y="5206255"/>
            <a:ext cx="2052986" cy="67665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lang="nl-NL" sz="2400">
                <a:solidFill>
                  <a:srgbClr val="980000"/>
                </a:solidFill>
                <a:latin typeface="Dosis"/>
                <a:ea typeface="Dosis"/>
                <a:cs typeface="Dosis"/>
                <a:sym typeface="Dosis"/>
              </a:rPr>
              <a:t>test and fix !</a:t>
            </a:r>
          </a:p>
        </p:txBody>
      </p:sp>
      <p:sp>
        <p:nvSpPr>
          <p:cNvPr id="380" name="Shape 380"/>
          <p:cNvSpPr txBox="1">
            <a:spLocks noGrp="1"/>
          </p:cNvSpPr>
          <p:nvPr>
            <p:ph type="body" idx="1"/>
          </p:nvPr>
        </p:nvSpPr>
        <p:spPr>
          <a:xfrm rot="2538780">
            <a:off x="7162371" y="1721663"/>
            <a:ext cx="1823582" cy="676803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lang="nl-NL" sz="1500">
                <a:solidFill>
                  <a:srgbClr val="980000"/>
                </a:solidFill>
                <a:latin typeface="Dosis"/>
                <a:ea typeface="Dosis"/>
                <a:cs typeface="Dosis"/>
                <a:sym typeface="Dosis"/>
              </a:rPr>
              <a:t>test and fix !</a:t>
            </a:r>
          </a:p>
        </p:txBody>
      </p:sp>
      <p:sp>
        <p:nvSpPr>
          <p:cNvPr id="381" name="Shape 381"/>
          <p:cNvSpPr txBox="1">
            <a:spLocks noGrp="1"/>
          </p:cNvSpPr>
          <p:nvPr>
            <p:ph type="body" idx="1"/>
          </p:nvPr>
        </p:nvSpPr>
        <p:spPr>
          <a:xfrm rot="-1148019">
            <a:off x="762069" y="2460421"/>
            <a:ext cx="1384801" cy="501983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lang="nl-NL" sz="1600">
                <a:solidFill>
                  <a:srgbClr val="980000"/>
                </a:solidFill>
                <a:latin typeface="Dosis"/>
                <a:ea typeface="Dosis"/>
                <a:cs typeface="Dosis"/>
                <a:sym typeface="Dosis"/>
              </a:rPr>
              <a:t>test and fix !</a:t>
            </a:r>
          </a:p>
        </p:txBody>
      </p:sp>
      <p:sp>
        <p:nvSpPr>
          <p:cNvPr id="382" name="Shape 382"/>
          <p:cNvSpPr txBox="1">
            <a:spLocks noGrp="1"/>
          </p:cNvSpPr>
          <p:nvPr>
            <p:ph type="body" idx="1"/>
          </p:nvPr>
        </p:nvSpPr>
        <p:spPr>
          <a:xfrm rot="-1482834">
            <a:off x="6737630" y="3326413"/>
            <a:ext cx="1823302" cy="676674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lang="nl-NL" sz="1800">
                <a:solidFill>
                  <a:srgbClr val="980000"/>
                </a:solidFill>
                <a:latin typeface="Dosis"/>
                <a:ea typeface="Dosis"/>
                <a:cs typeface="Dosis"/>
                <a:sym typeface="Dosis"/>
              </a:rPr>
              <a:t>test and fix !</a:t>
            </a:r>
          </a:p>
        </p:txBody>
      </p:sp>
      <p:sp>
        <p:nvSpPr>
          <p:cNvPr id="383" name="Shape 383"/>
          <p:cNvSpPr/>
          <p:nvPr/>
        </p:nvSpPr>
        <p:spPr>
          <a:xfrm>
            <a:off x="1409229" y="2986850"/>
            <a:ext cx="648174" cy="657350"/>
          </a:xfrm>
          <a:custGeom>
            <a:avLst/>
            <a:gdLst/>
            <a:ahLst/>
            <a:cxnLst/>
            <a:rect l="0" t="0" r="0" b="0"/>
            <a:pathLst>
              <a:path w="25927" h="26294" extrusionOk="0">
                <a:moveTo>
                  <a:pt x="12572" y="0"/>
                </a:moveTo>
                <a:cubicBezTo>
                  <a:pt x="8151" y="1204"/>
                  <a:pt x="2227" y="2552"/>
                  <a:pt x="661" y="6858"/>
                </a:cubicBezTo>
                <a:cubicBezTo>
                  <a:pt x="-1408" y="12548"/>
                  <a:pt x="2506" y="19945"/>
                  <a:pt x="7158" y="23822"/>
                </a:cubicBezTo>
                <a:cubicBezTo>
                  <a:pt x="9514" y="25785"/>
                  <a:pt x="13488" y="27096"/>
                  <a:pt x="16181" y="25627"/>
                </a:cubicBezTo>
                <a:cubicBezTo>
                  <a:pt x="20603" y="23214"/>
                  <a:pt x="22903" y="18105"/>
                  <a:pt x="25927" y="14077"/>
                </a:cubicBezTo>
              </a:path>
            </a:pathLst>
          </a:custGeom>
          <a:noFill/>
          <a:ln w="9525" cap="flat" cmpd="sng">
            <a:solidFill>
              <a:srgbClr val="FF0000"/>
            </a:solidFill>
            <a:prstDash val="solid"/>
            <a:round/>
            <a:headEnd type="none" w="lg" len="lg"/>
            <a:tailEnd type="triangle" w="lg" len="lg"/>
          </a:ln>
        </p:spPr>
      </p:sp>
      <p:sp>
        <p:nvSpPr>
          <p:cNvPr id="384" name="Shape 384"/>
          <p:cNvSpPr/>
          <p:nvPr/>
        </p:nvSpPr>
        <p:spPr>
          <a:xfrm>
            <a:off x="3484926" y="1741600"/>
            <a:ext cx="491640" cy="430629"/>
          </a:xfrm>
          <a:custGeom>
            <a:avLst/>
            <a:gdLst/>
            <a:ahLst/>
            <a:cxnLst/>
            <a:rect l="0" t="0" r="0" b="0"/>
            <a:pathLst>
              <a:path w="25927" h="26294" extrusionOk="0">
                <a:moveTo>
                  <a:pt x="12572" y="0"/>
                </a:moveTo>
                <a:cubicBezTo>
                  <a:pt x="8151" y="1204"/>
                  <a:pt x="2227" y="2552"/>
                  <a:pt x="661" y="6858"/>
                </a:cubicBezTo>
                <a:cubicBezTo>
                  <a:pt x="-1408" y="12548"/>
                  <a:pt x="2506" y="19945"/>
                  <a:pt x="7158" y="23822"/>
                </a:cubicBezTo>
                <a:cubicBezTo>
                  <a:pt x="9514" y="25785"/>
                  <a:pt x="13488" y="27096"/>
                  <a:pt x="16181" y="25627"/>
                </a:cubicBezTo>
                <a:cubicBezTo>
                  <a:pt x="20603" y="23214"/>
                  <a:pt x="22903" y="18105"/>
                  <a:pt x="25927" y="14077"/>
                </a:cubicBezTo>
              </a:path>
            </a:pathLst>
          </a:custGeom>
          <a:noFill/>
          <a:ln w="9525" cap="flat" cmpd="sng">
            <a:solidFill>
              <a:srgbClr val="FF0000"/>
            </a:solidFill>
            <a:prstDash val="solid"/>
            <a:round/>
            <a:headEnd type="none" w="lg" len="lg"/>
            <a:tailEnd type="triangle" w="lg" len="lg"/>
          </a:ln>
        </p:spPr>
      </p:sp>
      <p:sp>
        <p:nvSpPr>
          <p:cNvPr id="385" name="Shape 385"/>
          <p:cNvSpPr/>
          <p:nvPr/>
        </p:nvSpPr>
        <p:spPr>
          <a:xfrm>
            <a:off x="7083600" y="1732550"/>
            <a:ext cx="531725" cy="434925"/>
          </a:xfrm>
          <a:custGeom>
            <a:avLst/>
            <a:gdLst/>
            <a:ahLst/>
            <a:cxnLst/>
            <a:rect l="0" t="0" r="0" b="0"/>
            <a:pathLst>
              <a:path w="21269" h="17397" extrusionOk="0">
                <a:moveTo>
                  <a:pt x="10106" y="0"/>
                </a:moveTo>
                <a:cubicBezTo>
                  <a:pt x="15133" y="2793"/>
                  <a:pt x="23661" y="8863"/>
                  <a:pt x="20574" y="13716"/>
                </a:cubicBezTo>
                <a:cubicBezTo>
                  <a:pt x="16871" y="19533"/>
                  <a:pt x="2180" y="18092"/>
                  <a:pt x="0" y="11550"/>
                </a:cubicBezTo>
              </a:path>
            </a:pathLst>
          </a:custGeom>
          <a:noFill/>
          <a:ln w="9525" cap="flat" cmpd="sng">
            <a:solidFill>
              <a:srgbClr val="FF0000"/>
            </a:solidFill>
            <a:prstDash val="solid"/>
            <a:round/>
            <a:headEnd type="none" w="lg" len="lg"/>
            <a:tailEnd type="triangle" w="lg" len="lg"/>
          </a:ln>
        </p:spPr>
      </p:sp>
      <p:sp>
        <p:nvSpPr>
          <p:cNvPr id="386" name="Shape 386"/>
          <p:cNvSpPr/>
          <p:nvPr/>
        </p:nvSpPr>
        <p:spPr>
          <a:xfrm>
            <a:off x="4963775" y="5173033"/>
            <a:ext cx="612400" cy="521600"/>
          </a:xfrm>
          <a:custGeom>
            <a:avLst/>
            <a:gdLst/>
            <a:ahLst/>
            <a:cxnLst/>
            <a:rect l="0" t="0" r="0" b="0"/>
            <a:pathLst>
              <a:path w="24496" h="20864" extrusionOk="0">
                <a:moveTo>
                  <a:pt x="9746" y="188"/>
                </a:moveTo>
                <a:cubicBezTo>
                  <a:pt x="16569" y="-1274"/>
                  <a:pt x="26153" y="8653"/>
                  <a:pt x="24184" y="15348"/>
                </a:cubicBezTo>
                <a:cubicBezTo>
                  <a:pt x="21908" y="23082"/>
                  <a:pt x="4839" y="22157"/>
                  <a:pt x="0" y="15709"/>
                </a:cubicBezTo>
              </a:path>
            </a:pathLst>
          </a:custGeom>
          <a:noFill/>
          <a:ln w="19050" cap="flat" cmpd="sng">
            <a:solidFill>
              <a:srgbClr val="FF0000"/>
            </a:solidFill>
            <a:prstDash val="solid"/>
            <a:round/>
            <a:headEnd type="none" w="lg" len="lg"/>
            <a:tailEnd type="triangle" w="lg" len="lg"/>
          </a:ln>
        </p:spPr>
      </p:sp>
      <p:sp>
        <p:nvSpPr>
          <p:cNvPr id="387" name="Shape 387"/>
          <p:cNvSpPr/>
          <p:nvPr/>
        </p:nvSpPr>
        <p:spPr>
          <a:xfrm>
            <a:off x="6695575" y="3230475"/>
            <a:ext cx="523925" cy="493825"/>
          </a:xfrm>
          <a:custGeom>
            <a:avLst/>
            <a:gdLst/>
            <a:ahLst/>
            <a:cxnLst/>
            <a:rect l="0" t="0" r="0" b="0"/>
            <a:pathLst>
              <a:path w="20957" h="19753" extrusionOk="0">
                <a:moveTo>
                  <a:pt x="9746" y="0"/>
                </a:moveTo>
                <a:cubicBezTo>
                  <a:pt x="14850" y="0"/>
                  <a:pt x="22732" y="6203"/>
                  <a:pt x="20574" y="10829"/>
                </a:cubicBezTo>
                <a:cubicBezTo>
                  <a:pt x="18456" y="15366"/>
                  <a:pt x="13198" y="20539"/>
                  <a:pt x="8302" y="19491"/>
                </a:cubicBezTo>
                <a:cubicBezTo>
                  <a:pt x="5193" y="18825"/>
                  <a:pt x="2542" y="16706"/>
                  <a:pt x="0" y="14799"/>
                </a:cubicBezTo>
              </a:path>
            </a:pathLst>
          </a:custGeom>
          <a:noFill/>
          <a:ln w="9525" cap="flat" cmpd="sng">
            <a:solidFill>
              <a:srgbClr val="FF0000"/>
            </a:solidFill>
            <a:prstDash val="solid"/>
            <a:round/>
            <a:headEnd type="none" w="lg" len="lg"/>
            <a:tailEnd type="triangle" w="lg" len="lg"/>
          </a:ln>
        </p:spPr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2" name="Shape 39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93" name="Shape 393"/>
          <p:cNvSpPr/>
          <p:nvPr/>
        </p:nvSpPr>
        <p:spPr>
          <a:xfrm>
            <a:off x="0" y="44000"/>
            <a:ext cx="6317621" cy="6858000"/>
          </a:xfrm>
          <a:prstGeom prst="flowChartDecision">
            <a:avLst/>
          </a:prstGeom>
          <a:solidFill>
            <a:srgbClr val="8CB3E3">
              <a:alpha val="60000"/>
            </a:srgbClr>
          </a:solidFill>
          <a:ln>
            <a:noFill/>
          </a:ln>
          <a:effectLst>
            <a:outerShdw blurRad="39999" dist="23000" dir="5400000" rotWithShape="0">
              <a:srgbClr val="000000">
                <a:alpha val="34509"/>
              </a:srgbClr>
            </a:outerShdw>
          </a:effectLst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94" name="Shape 394" descr="17548846_10211194565554418_699926406_o copy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209345" y="2806351"/>
            <a:ext cx="3624926" cy="2561165"/>
          </a:xfrm>
          <a:prstGeom prst="rect">
            <a:avLst/>
          </a:prstGeom>
          <a:noFill/>
          <a:ln>
            <a:noFill/>
          </a:ln>
        </p:spPr>
      </p:pic>
      <p:sp>
        <p:nvSpPr>
          <p:cNvPr id="395" name="Shape 395"/>
          <p:cNvSpPr txBox="1"/>
          <p:nvPr/>
        </p:nvSpPr>
        <p:spPr>
          <a:xfrm>
            <a:off x="1897498" y="1640933"/>
            <a:ext cx="4754034" cy="208174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Calibri"/>
              <a:buNone/>
            </a:pPr>
            <a:r>
              <a:rPr lang="nl-NL" sz="4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THE END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0" name="Shape 400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Calibri"/>
              <a:buNone/>
            </a:pPr>
            <a:r>
              <a:rPr lang="nl-NL" sz="44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References</a:t>
            </a:r>
          </a:p>
        </p:txBody>
      </p:sp>
      <p:sp>
        <p:nvSpPr>
          <p:cNvPr id="401" name="Shape 401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3429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lang="nl-NL" sz="1400" b="0" i="0" u="sng" strike="noStrike" cap="none" dirty="0">
                <a:solidFill>
                  <a:schemeClr val="hlink"/>
                </a:solidFill>
                <a:latin typeface="Dosis"/>
                <a:ea typeface="Dosis"/>
                <a:cs typeface="Dosis"/>
                <a:sym typeface="Dosis"/>
                <a:hlinkClick r:id="rId3"/>
              </a:rPr>
              <a:t>http://naturalfrequency.com/wiki/solar-position</a:t>
            </a:r>
          </a:p>
          <a:p>
            <a:pPr marL="342900" marR="0" lvl="0" indent="-3429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lang="nl-NL" sz="1400" b="0" i="0" u="sng" strike="noStrike" cap="none" dirty="0">
                <a:solidFill>
                  <a:schemeClr val="hlink"/>
                </a:solidFill>
                <a:latin typeface="Dosis"/>
                <a:ea typeface="Dosis"/>
                <a:cs typeface="Dosis"/>
                <a:sym typeface="Dosis"/>
                <a:hlinkClick r:id="rId4"/>
              </a:rPr>
              <a:t>https://xtronics.com/wiki/LinuxCNC.html</a:t>
            </a:r>
          </a:p>
          <a:p>
            <a:pPr marL="342900" marR="0" lvl="0" indent="-3429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lang="nl-NL" sz="1400" b="0" i="0" u="sng" strike="noStrike" cap="none" dirty="0">
                <a:solidFill>
                  <a:schemeClr val="hlink"/>
                </a:solidFill>
                <a:latin typeface="Dosis"/>
                <a:ea typeface="Dosis"/>
                <a:cs typeface="Dosis"/>
                <a:sym typeface="Dosis"/>
                <a:hlinkClick r:id="rId5"/>
              </a:rPr>
              <a:t>http://www.kollmorgen.com/uploadedImages/kollmorgencom/Products/Motors/Stepper/CT_Series/CT_Series_Stepper_Motor_LARGE.jpg</a:t>
            </a:r>
          </a:p>
          <a:p>
            <a:pPr marL="342900" marR="0" lvl="0" indent="-3429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lang="nl-NL" sz="1400" b="0" i="0" u="sng" strike="noStrike" cap="none" dirty="0">
                <a:solidFill>
                  <a:schemeClr val="hlink"/>
                </a:solidFill>
                <a:latin typeface="Dosis"/>
                <a:ea typeface="Dosis"/>
                <a:cs typeface="Dosis"/>
                <a:sym typeface="Dosis"/>
                <a:hlinkClick r:id="rId6"/>
              </a:rPr>
              <a:t>http://processors.wiki.ti.com/images/e/e3/TITivaLaunchpad2A.jpg</a:t>
            </a:r>
          </a:p>
          <a:p>
            <a:pPr marL="342900" marR="0" lvl="0" indent="-3429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lang="nl-NL" sz="1400" b="0" i="0" u="sng" strike="noStrike" cap="none" dirty="0">
                <a:solidFill>
                  <a:schemeClr val="hlink"/>
                </a:solidFill>
                <a:latin typeface="Dosis"/>
                <a:ea typeface="Dosis"/>
                <a:cs typeface="Dosis"/>
                <a:sym typeface="Dosis"/>
                <a:hlinkClick r:id="rId7"/>
              </a:rPr>
              <a:t>http://ecx.images-amazon.com/images/I/41WzWE5uF5L.jpg</a:t>
            </a:r>
          </a:p>
          <a:p>
            <a:pPr marL="342900" marR="0" lvl="0" indent="-3429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lang="nl-NL" sz="1400" b="0" i="0" u="sng" strike="noStrike" cap="none" dirty="0">
                <a:solidFill>
                  <a:schemeClr val="hlink"/>
                </a:solidFill>
                <a:latin typeface="Dosis"/>
                <a:ea typeface="Dosis"/>
                <a:cs typeface="Dosis"/>
                <a:sym typeface="Dosis"/>
                <a:hlinkClick r:id="rId8"/>
              </a:rPr>
              <a:t>https://cdn.sparkfun.com//assets/parts/9/0/00097-03-L.jpg</a:t>
            </a:r>
          </a:p>
          <a:p>
            <a:pPr marL="342900" marR="0" lvl="0" indent="-3429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lang="nl-NL" sz="1400" b="0" i="0" u="none" strike="noStrike" cap="none" dirty="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  <a:hlinkClick r:id="rId9"/>
              </a:rPr>
              <a:t>https://www.raspberrypi.org/learning/images/components/</a:t>
            </a:r>
            <a:r>
              <a:rPr lang="nl-NL" sz="1400" b="0" i="0" u="none" strike="noStrike" cap="none" dirty="0" smtClean="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  <a:hlinkClick r:id="rId9"/>
              </a:rPr>
              <a:t>led.png</a:t>
            </a:r>
            <a:endParaRPr lang="nl-NL" sz="1400" b="0" i="0" u="none" strike="noStrike" cap="none" dirty="0" smtClean="0">
              <a:solidFill>
                <a:schemeClr val="dk1"/>
              </a:solidFill>
              <a:latin typeface="Dosis"/>
              <a:ea typeface="Dosis"/>
              <a:cs typeface="Dosis"/>
              <a:sym typeface="Dosis"/>
            </a:endParaRPr>
          </a:p>
          <a:p>
            <a:pPr marL="342900" marR="0" lvl="0" indent="-3429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endParaRPr lang="nl-NL" sz="1400" b="0" i="0" u="none" strike="noStrike" cap="none" dirty="0">
              <a:solidFill>
                <a:schemeClr val="dk1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-light-2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simple-light-2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580</Words>
  <Application>Microsoft Macintosh PowerPoint</Application>
  <PresentationFormat>Diavoorstelling (4:3)</PresentationFormat>
  <Paragraphs>206</Paragraphs>
  <Slides>29</Slides>
  <Notes>29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2</vt:i4>
      </vt:variant>
      <vt:variant>
        <vt:lpstr>Thema</vt:lpstr>
      </vt:variant>
      <vt:variant>
        <vt:i4>2</vt:i4>
      </vt:variant>
      <vt:variant>
        <vt:lpstr>Diatitels</vt:lpstr>
      </vt:variant>
      <vt:variant>
        <vt:i4>29</vt:i4>
      </vt:variant>
    </vt:vector>
  </HeadingPairs>
  <TitlesOfParts>
    <vt:vector size="33" baseType="lpstr">
      <vt:lpstr>Dosis</vt:lpstr>
      <vt:lpstr>Lato</vt:lpstr>
      <vt:lpstr>simple-light-2</vt:lpstr>
      <vt:lpstr>simple-light-2</vt:lpstr>
      <vt:lpstr>PowerPoint-presentatie</vt:lpstr>
      <vt:lpstr>PowerPoint-presentatie</vt:lpstr>
      <vt:lpstr>PowerPoint-presentatie</vt:lpstr>
      <vt:lpstr>PowerPoint-presentatie</vt:lpstr>
      <vt:lpstr>PowerPoint-presentatie</vt:lpstr>
      <vt:lpstr>SUNO</vt:lpstr>
      <vt:lpstr>SUNO - Use Case </vt:lpstr>
      <vt:lpstr>PowerPoint-presentatie</vt:lpstr>
      <vt:lpstr>Purposes of Solar Mirror</vt:lpstr>
      <vt:lpstr>Purposes of Solar Mirror</vt:lpstr>
      <vt:lpstr>PowerPoint-presentatie</vt:lpstr>
      <vt:lpstr>PM Main Objectives</vt:lpstr>
      <vt:lpstr>SUNO WBS</vt:lpstr>
      <vt:lpstr>PowerPoint-presentatie</vt:lpstr>
      <vt:lpstr>4P Marketing mix </vt:lpstr>
      <vt:lpstr>PowerPoint-presentatie</vt:lpstr>
      <vt:lpstr>Main Goals In Sustainability</vt:lpstr>
      <vt:lpstr>Life Cycle Analysis</vt:lpstr>
      <vt:lpstr>PowerPoint-presentatie</vt:lpstr>
      <vt:lpstr>Ethical and Deontological Concerns</vt:lpstr>
      <vt:lpstr>PowerPoint-presentatie</vt:lpstr>
      <vt:lpstr>Technology movement</vt:lpstr>
      <vt:lpstr>Sun Tracking</vt:lpstr>
      <vt:lpstr>Position Feedback</vt:lpstr>
      <vt:lpstr>Components</vt:lpstr>
      <vt:lpstr>PowerPoint-presentatie</vt:lpstr>
      <vt:lpstr>Hands On!</vt:lpstr>
      <vt:lpstr>PowerPoint-presentatie</vt:lpstr>
      <vt:lpstr>References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cp:lastModifiedBy>Margot Gutscoven</cp:lastModifiedBy>
  <cp:revision>2</cp:revision>
  <dcterms:modified xsi:type="dcterms:W3CDTF">2017-04-20T07:42:54Z</dcterms:modified>
</cp:coreProperties>
</file>